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6" r:id="rId2"/>
    <p:sldMasterId id="2147484020" r:id="rId3"/>
    <p:sldMasterId id="2147484032" r:id="rId4"/>
    <p:sldMasterId id="2147484056" r:id="rId5"/>
    <p:sldMasterId id="2147484068" r:id="rId6"/>
  </p:sldMasterIdLst>
  <p:notesMasterIdLst>
    <p:notesMasterId r:id="rId27"/>
  </p:notesMasterIdLst>
  <p:sldIdLst>
    <p:sldId id="268" r:id="rId7"/>
    <p:sldId id="275" r:id="rId8"/>
    <p:sldId id="314" r:id="rId9"/>
    <p:sldId id="282" r:id="rId10"/>
    <p:sldId id="315" r:id="rId11"/>
    <p:sldId id="321" r:id="rId12"/>
    <p:sldId id="316" r:id="rId13"/>
    <p:sldId id="283" r:id="rId14"/>
    <p:sldId id="322" r:id="rId15"/>
    <p:sldId id="317" r:id="rId16"/>
    <p:sldId id="326" r:id="rId17"/>
    <p:sldId id="319" r:id="rId18"/>
    <p:sldId id="284" r:id="rId19"/>
    <p:sldId id="320" r:id="rId20"/>
    <p:sldId id="285" r:id="rId21"/>
    <p:sldId id="292" r:id="rId22"/>
    <p:sldId id="311" r:id="rId23"/>
    <p:sldId id="323" r:id="rId24"/>
    <p:sldId id="325"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FF66CC"/>
    <a:srgbClr val="CC0099"/>
    <a:srgbClr val="FFCCFF"/>
    <a:srgbClr val="99FF66"/>
    <a:srgbClr val="FFFF66"/>
    <a:srgbClr val="66FF66"/>
    <a:srgbClr val="A76B3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292" autoAdjust="0"/>
  </p:normalViewPr>
  <p:slideViewPr>
    <p:cSldViewPr>
      <p:cViewPr varScale="1">
        <p:scale>
          <a:sx n="83" d="100"/>
          <a:sy n="83" d="100"/>
        </p:scale>
        <p:origin x="-79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9AB7-979C-48BE-98A5-2E161ED6E8EB}" type="datetimeFigureOut">
              <a:rPr lang="en-US" smtClean="0"/>
              <a:pPr/>
              <a:t>18/07/2022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20D83-3379-4C4C-8978-E5D18FCCD0DA}" type="slidenum">
              <a:rPr lang="en-US" smtClean="0"/>
              <a:pPr/>
              <a:t>‹#›</a:t>
            </a:fld>
            <a:endParaRPr lang="en-US"/>
          </a:p>
        </p:txBody>
      </p:sp>
    </p:spTree>
    <p:extLst>
      <p:ext uri="{BB962C8B-B14F-4D97-AF65-F5344CB8AC3E}">
        <p14:creationId xmlns:p14="http://schemas.microsoft.com/office/powerpoint/2010/main" val="4170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145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58E9B-E3D8-43FB-A44C-CE8D97F401A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097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FB9F48-DD35-4B71-A08E-94BAA6445FB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860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F0CD52E-68B5-4230-A31C-4661F15F15F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234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903970"/>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15452"/>
      </p:ext>
    </p:extLst>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748982"/>
      </p:ext>
    </p:extLst>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210429"/>
      </p:ext>
    </p:extLst>
  </p:cSld>
  <p:clrMapOvr>
    <a:masterClrMapping/>
  </p:clrMapOvr>
  <p:transition>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777594"/>
      </p:ext>
    </p:extLst>
  </p:cSld>
  <p:clrMapOvr>
    <a:masterClrMapping/>
  </p:clrMapOvr>
  <p:transition>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629930"/>
      </p:ext>
    </p:extLst>
  </p:cSld>
  <p:clrMapOvr>
    <a:masterClrMapping/>
  </p:clrMapOvr>
  <p:transition>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19991"/>
      </p:ext>
    </p:extLst>
  </p:cSld>
  <p:clrMapOvr>
    <a:masterClrMapping/>
  </p:clrMapOvr>
  <p:transition>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292258"/>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47953A-B7D9-4A8D-AF01-BD9384CBAE3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8492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30388"/>
      </p:ext>
    </p:extLst>
  </p:cSld>
  <p:clrMapOvr>
    <a:masterClrMapping/>
  </p:clrMapOvr>
  <p:transition>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561262"/>
      </p:ext>
    </p:extLst>
  </p:cSld>
  <p:clrMapOvr>
    <a:masterClrMapping/>
  </p:clrMapOvr>
  <p:transition>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317953"/>
      </p:ext>
    </p:extLst>
  </p:cSld>
  <p:clrMapOvr>
    <a:masterClrMapping/>
  </p:clrMapOvr>
  <p:transition>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3743"/>
      </p:ext>
    </p:extLst>
  </p:cSld>
  <p:clrMapOvr>
    <a:masterClrMapping/>
  </p:clrMapOvr>
  <p:transition>
    <p:newsfla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805000"/>
      </p:ext>
    </p:extLst>
  </p:cSld>
  <p:clrMapOvr>
    <a:masterClrMapping/>
  </p:clrMapOvr>
  <p:transition>
    <p:newsfla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85637"/>
      </p:ext>
    </p:extLst>
  </p:cSld>
  <p:clrMapOvr>
    <a:masterClrMapping/>
  </p:clrMapOvr>
  <p:transition>
    <p:newsfla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72838"/>
      </p:ext>
    </p:extLst>
  </p:cSld>
  <p:clrMapOvr>
    <a:masterClrMapping/>
  </p:clrMapOvr>
  <p:transition>
    <p:newsfla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461549"/>
      </p:ext>
    </p:extLst>
  </p:cSld>
  <p:clrMapOvr>
    <a:masterClrMapping/>
  </p:clrMapOvr>
  <p:transition>
    <p:newsfla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613029"/>
      </p:ext>
    </p:extLst>
  </p:cSld>
  <p:clrMapOvr>
    <a:masterClrMapping/>
  </p:clrMapOvr>
  <p:transition>
    <p:newsfla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547920"/>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0BA325-F9CD-41A0-A038-6CBE08FFC2F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4701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4403"/>
      </p:ext>
    </p:extLst>
  </p:cSld>
  <p:clrMapOvr>
    <a:masterClrMapping/>
  </p:clrMapOvr>
  <p:transition>
    <p:newsfla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64705"/>
      </p:ext>
    </p:extLst>
  </p:cSld>
  <p:clrMapOvr>
    <a:masterClrMapping/>
  </p:clrMapOvr>
  <p:transition>
    <p:newsfla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461912"/>
      </p:ext>
    </p:extLst>
  </p:cSld>
  <p:clrMapOvr>
    <a:masterClrMapping/>
  </p:clrMapOvr>
  <p:transition>
    <p:newsfla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806760"/>
      </p:ext>
    </p:extLst>
  </p:cSld>
  <p:clrMapOvr>
    <a:masterClrMapping/>
  </p:clrMapOvr>
  <p:transition>
    <p:newsfla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256857"/>
      </p:ext>
    </p:extLst>
  </p:cSld>
  <p:clrMapOvr>
    <a:masterClrMapping/>
  </p:clrMapOvr>
  <p:transition>
    <p:newsfla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161591"/>
      </p:ext>
    </p:extLst>
  </p:cSld>
  <p:clrMapOvr>
    <a:masterClrMapping/>
  </p:clrMapOvr>
  <p:transition>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61428"/>
      </p:ext>
    </p:extLst>
  </p:cSld>
  <p:clrMapOvr>
    <a:masterClrMapping/>
  </p:clrMapOvr>
  <p:transition>
    <p:newsfla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454657"/>
      </p:ext>
    </p:extLst>
  </p:cSld>
  <p:clrMapOvr>
    <a:masterClrMapping/>
  </p:clrMapOvr>
  <p:transition>
    <p:newsfla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119372"/>
      </p:ext>
    </p:extLst>
  </p:cSld>
  <p:clrMapOvr>
    <a:masterClrMapping/>
  </p:clrMapOvr>
  <p:transition>
    <p:newsfla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75805"/>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B63AFB-D88C-4412-89E9-2A44912B781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6374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477642"/>
      </p:ext>
    </p:extLst>
  </p:cSld>
  <p:clrMapOvr>
    <a:masterClrMapping/>
  </p:clrMapOvr>
  <p:transition>
    <p:newsfla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306355"/>
      </p:ext>
    </p:extLst>
  </p:cSld>
  <p:clrMapOvr>
    <a:masterClrMapping/>
  </p:clrMapOvr>
  <p:transition>
    <p:newsfla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53295"/>
      </p:ext>
    </p:extLst>
  </p:cSld>
  <p:clrMapOvr>
    <a:masterClrMapping/>
  </p:clrMapOvr>
  <p:transition>
    <p:newsfla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028598"/>
      </p:ext>
    </p:extLst>
  </p:cSld>
  <p:clrMapOvr>
    <a:masterClrMapping/>
  </p:clrMapOvr>
  <p:transition>
    <p:newsfla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992767"/>
      </p:ext>
    </p:extLst>
  </p:cSld>
  <p:clrMapOvr>
    <a:masterClrMapping/>
  </p:clrMapOvr>
  <p:transition>
    <p:newsfla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5047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5612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8897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9931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724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6DF74F-2484-4D55-8730-D581DE84C87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933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5313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7498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155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9702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5317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0651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2299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594180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304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9054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BA8193-BD61-4AEF-B41A-1395A593BBB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06071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6558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32170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3871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272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3785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7632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725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97565E-08F0-480F-9044-DC796170DB9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13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C54ABA-EDD9-4DEB-993A-43407D81221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94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F7C8E8-4867-4E7A-910A-2625E8D49F0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24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64E279-A24B-46F0-8ACA-C2BC7DCD1FC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55958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8846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527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3463-38FB-41FA-8650-73352B0BF3BF}" type="datetimeFigureOut">
              <a:rPr lang="en-US" smtClean="0">
                <a:solidFill>
                  <a:prstClr val="black">
                    <a:tint val="75000"/>
                  </a:prstClr>
                </a:solidFill>
              </a:rPr>
              <a:pPr/>
              <a:t>18/07/2022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711E-FB1F-4340-9235-7530DAA2BB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7152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18/07/2022</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333786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2022/7/18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805274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0.xml"/><Relationship Id="rId1" Type="http://schemas.openxmlformats.org/officeDocument/2006/relationships/tags" Target="../tags/tag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0.xml"/><Relationship Id="rId1" Type="http://schemas.openxmlformats.org/officeDocument/2006/relationships/tags" Target="../tags/tag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0.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0.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0.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hyperlink" Target="https://www.youtube.com/watch?v=C3tHNFAjwk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0.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0.xml"/><Relationship Id="rId1" Type="http://schemas.openxmlformats.org/officeDocument/2006/relationships/tags" Target="../tags/tag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65" name="TextBox 17"/>
          <p:cNvSpPr txBox="1">
            <a:spLocks noChangeArrowheads="1"/>
          </p:cNvSpPr>
          <p:nvPr/>
        </p:nvSpPr>
        <p:spPr bwMode="auto">
          <a:xfrm>
            <a:off x="0" y="1066800"/>
            <a:ext cx="12192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fontAlgn="base">
              <a:spcBef>
                <a:spcPct val="0"/>
              </a:spcBef>
              <a:spcAft>
                <a:spcPct val="0"/>
              </a:spcAft>
              <a:buNone/>
              <a:defRPr/>
            </a:pPr>
            <a:r>
              <a:rPr lang="en-US" altLang="en-US" sz="3600" b="1" dirty="0">
                <a:solidFill>
                  <a:srgbClr val="C00000"/>
                </a:solidFill>
                <a:latin typeface="Times New Roman" panose="02020603050405020304" pitchFamily="18" charset="0"/>
                <a:cs typeface="Times New Roman" panose="02020603050405020304" pitchFamily="18" charset="0"/>
              </a:rPr>
              <a:t>UBND HUYỆN BÌNH CHÁNH</a:t>
            </a:r>
          </a:p>
          <a:p>
            <a:pPr lvl="0" algn="ctr" fontAlgn="base">
              <a:spcBef>
                <a:spcPct val="0"/>
              </a:spcBef>
              <a:spcAft>
                <a:spcPct val="0"/>
              </a:spcAft>
              <a:buNone/>
              <a:defRPr/>
            </a:pPr>
            <a:r>
              <a:rPr lang="en-US" altLang="en-US" sz="3600" b="1" dirty="0">
                <a:solidFill>
                  <a:srgbClr val="002060"/>
                </a:solidFill>
                <a:latin typeface="Times New Roman" panose="02020603050405020304" pitchFamily="18" charset="0"/>
                <a:cs typeface="Times New Roman" panose="02020603050405020304" pitchFamily="18" charset="0"/>
              </a:rPr>
              <a:t>TRƯỜNG TIỂU HỌC TÂN NHỰT 6</a:t>
            </a:r>
          </a:p>
          <a:p>
            <a:pPr lvl="0" algn="ctr" fontAlgn="base">
              <a:spcBef>
                <a:spcPct val="0"/>
              </a:spcBef>
              <a:spcAft>
                <a:spcPct val="0"/>
              </a:spcAft>
              <a:buNone/>
              <a:defRPr/>
            </a:pPr>
            <a:endParaRPr lang="en-US" altLang="en-US" b="1" dirty="0">
              <a:solidFill>
                <a:srgbClr val="7030A0"/>
              </a:solidFill>
              <a:latin typeface="Times New Roman" panose="02020603050405020304" pitchFamily="18" charset="0"/>
              <a:cs typeface="Times New Roman" panose="02020603050405020304" pitchFamily="18" charset="0"/>
            </a:endParaRPr>
          </a:p>
          <a:p>
            <a:pPr lvl="0" algn="ctr" fontAlgn="base">
              <a:spcBef>
                <a:spcPct val="0"/>
              </a:spcBef>
              <a:spcAft>
                <a:spcPct val="0"/>
              </a:spcAft>
              <a:buNone/>
              <a:defRPr/>
            </a:pPr>
            <a:r>
              <a:rPr lang="en-US" altLang="en-US" sz="4800" b="1" dirty="0">
                <a:solidFill>
                  <a:srgbClr val="FF0000"/>
                </a:solidFill>
                <a:latin typeface="Times New Roman" panose="02020603050405020304" pitchFamily="18" charset="0"/>
                <a:cs typeface="Times New Roman" panose="02020603050405020304" pitchFamily="18" charset="0"/>
              </a:rPr>
              <a:t>CHUYÊN ĐỀ</a:t>
            </a:r>
          </a:p>
          <a:p>
            <a:pPr algn="ctr" fontAlgn="base">
              <a:spcBef>
                <a:spcPct val="0"/>
              </a:spcBef>
              <a:spcAft>
                <a:spcPct val="0"/>
              </a:spcAft>
              <a:buNone/>
              <a:defRPr/>
            </a:pPr>
            <a:r>
              <a:rPr lang="vi-VN" sz="4800" b="1" spc="-5"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4800" b="1" spc="-13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4800" b="1" spc="-5"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THÔNG</a:t>
            </a:r>
            <a:r>
              <a:rPr lang="vi-VN" sz="4800" b="1" spc="-9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4800" b="1" spc="-5"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QUA</a:t>
            </a:r>
            <a:r>
              <a:rPr lang="vi-VN" sz="4800" b="1" spc="-135"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48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4800" b="1" spc="-9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48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CẤP</a:t>
            </a:r>
            <a:r>
              <a:rPr lang="vi-VN" sz="4800" b="1" spc="-17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48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TIỂU</a:t>
            </a:r>
            <a:r>
              <a:rPr lang="vi-VN" sz="4800" b="1" spc="-9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48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HỌC</a:t>
            </a:r>
            <a:endParaRPr lang="en-US" sz="48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a:p>
            <a:pPr lvl="0" algn="ctr" fontAlgn="base">
              <a:spcBef>
                <a:spcPct val="0"/>
              </a:spcBef>
              <a:spcAft>
                <a:spcPct val="0"/>
              </a:spcAft>
              <a:buNone/>
              <a:defRPr/>
            </a:pPr>
            <a:r>
              <a:rPr lang="en-US" altLang="en-US" sz="2400" b="1" dirty="0">
                <a:solidFill>
                  <a:srgbClr val="002060"/>
                </a:solidFill>
                <a:latin typeface="Times New Roman" panose="02020603050405020304" pitchFamily="18" charset="0"/>
                <a:cs typeface="Times New Roman" panose="02020603050405020304" pitchFamily="18" charset="0"/>
              </a:rPr>
              <a:t>                                                             </a:t>
            </a:r>
          </a:p>
          <a:p>
            <a:pPr lvl="0" algn="ctr" fontAlgn="base">
              <a:spcBef>
                <a:spcPct val="0"/>
              </a:spcBef>
              <a:spcAft>
                <a:spcPct val="0"/>
              </a:spcAft>
              <a:buNone/>
              <a:defRPr/>
            </a:pP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Bình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Chánh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ngày</a:t>
            </a:r>
            <a:r>
              <a:rPr lang="en-US" altLang="en-US" sz="2400" b="1" dirty="0">
                <a:solidFill>
                  <a:srgbClr val="002060"/>
                </a:solidFill>
                <a:latin typeface="Times New Roman" panose="02020603050405020304" pitchFamily="18" charset="0"/>
                <a:cs typeface="Times New Roman" panose="02020603050405020304" pitchFamily="18" charset="0"/>
              </a:rPr>
              <a:t> 7 </a:t>
            </a:r>
            <a:r>
              <a:rPr lang="en-US" altLang="en-US" sz="2400" b="1" dirty="0" err="1">
                <a:solidFill>
                  <a:srgbClr val="002060"/>
                </a:solidFill>
                <a:latin typeface="Times New Roman" panose="02020603050405020304" pitchFamily="18" charset="0"/>
                <a:cs typeface="Times New Roman" panose="02020603050405020304" pitchFamily="18" charset="0"/>
              </a:rPr>
              <a:t>tháng</a:t>
            </a:r>
            <a:r>
              <a:rPr lang="en-US" altLang="en-US" sz="2400" b="1" dirty="0">
                <a:solidFill>
                  <a:srgbClr val="002060"/>
                </a:solidFill>
                <a:latin typeface="Times New Roman" panose="02020603050405020304" pitchFamily="18" charset="0"/>
                <a:cs typeface="Times New Roman" panose="02020603050405020304" pitchFamily="18" charset="0"/>
              </a:rPr>
              <a:t> 5 </a:t>
            </a:r>
            <a:r>
              <a:rPr lang="en-US" altLang="en-US" sz="2400" b="1" dirty="0" err="1">
                <a:solidFill>
                  <a:srgbClr val="002060"/>
                </a:solidFill>
                <a:latin typeface="Times New Roman" panose="02020603050405020304" pitchFamily="18" charset="0"/>
                <a:cs typeface="Times New Roman" panose="02020603050405020304" pitchFamily="18" charset="0"/>
              </a:rPr>
              <a:t>năm</a:t>
            </a:r>
            <a:r>
              <a:rPr lang="en-US" altLang="en-US" sz="2400" b="1" dirty="0">
                <a:solidFill>
                  <a:srgbClr val="002060"/>
                </a:solidFill>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188234826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52A412-77C5-4720-9A42-E4B49BBFB6C0}"/>
              </a:ext>
            </a:extLst>
          </p:cNvPr>
          <p:cNvSpPr txBox="1"/>
          <p:nvPr/>
        </p:nvSpPr>
        <p:spPr>
          <a:xfrm>
            <a:off x="228600" y="46067"/>
            <a:ext cx="75438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Hoạt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4: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HTQC </a:t>
            </a:r>
          </a:p>
        </p:txBody>
      </p:sp>
      <p:pic>
        <p:nvPicPr>
          <p:cNvPr id="4112" name="Picture 16" descr="Cách vẽ quả Táo - Hướng dẫn vẽ thực sự đơn giản mới nhất 2022 - Vẽ.vn">
            <a:extLst>
              <a:ext uri="{FF2B5EF4-FFF2-40B4-BE49-F238E27FC236}">
                <a16:creationId xmlns:a16="http://schemas.microsoft.com/office/drawing/2014/main" xmlns="" id="{3A104A55-E394-450A-A53B-47AAAB8D6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6" y="1828800"/>
            <a:ext cx="320516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Cách vẽ quả Táo - Hướng dẫn vẽ thực sự đơn giản mới nhất 2022 - Vẽ.vn">
            <a:extLst>
              <a:ext uri="{FF2B5EF4-FFF2-40B4-BE49-F238E27FC236}">
                <a16:creationId xmlns:a16="http://schemas.microsoft.com/office/drawing/2014/main" xmlns="" id="{842F4C57-5CEE-436F-9B58-330642C88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675" y="2535928"/>
            <a:ext cx="320516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Cách vẽ quả Táo - Hướng dẫn vẽ thực sự đơn giản mới nhất 2022 - Vẽ.vn">
            <a:extLst>
              <a:ext uri="{FF2B5EF4-FFF2-40B4-BE49-F238E27FC236}">
                <a16:creationId xmlns:a16="http://schemas.microsoft.com/office/drawing/2014/main" xmlns="" id="{27191D9C-20FF-46D8-B4DE-E3A7BD8B7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490" y="2491210"/>
            <a:ext cx="320516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Cách vẽ quả Táo - Hướng dẫn vẽ thực sự đơn giản mới nhất 2022 - Vẽ.vn">
            <a:extLst>
              <a:ext uri="{FF2B5EF4-FFF2-40B4-BE49-F238E27FC236}">
                <a16:creationId xmlns:a16="http://schemas.microsoft.com/office/drawing/2014/main" xmlns="" id="{C72052AE-E067-4C9F-B274-19C2B1871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026" y="2075711"/>
            <a:ext cx="3205162" cy="2133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6BA90D3D-7DD3-4697-A805-E7360EFCC526}"/>
              </a:ext>
            </a:extLst>
          </p:cNvPr>
          <p:cNvSpPr txBox="1"/>
          <p:nvPr/>
        </p:nvSpPr>
        <p:spPr>
          <a:xfrm>
            <a:off x="654071" y="2555187"/>
            <a:ext cx="1944069"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HTQC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định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hướng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C7DB3141-3DA1-4502-9BE6-FC35D9294DA1}"/>
              </a:ext>
            </a:extLst>
          </p:cNvPr>
          <p:cNvSpPr txBox="1"/>
          <p:nvPr/>
        </p:nvSpPr>
        <p:spPr>
          <a:xfrm>
            <a:off x="3828954" y="3142511"/>
            <a:ext cx="1944069" cy="1200329"/>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do GV HD chi </a:t>
            </a:r>
            <a:r>
              <a:rPr lang="en-US" sz="2400" dirty="0" err="1">
                <a:solidFill>
                  <a:schemeClr val="bg1"/>
                </a:solidFill>
                <a:latin typeface="Times New Roman" panose="02020603050405020304" pitchFamily="18" charset="0"/>
                <a:cs typeface="Times New Roman" panose="02020603050405020304" pitchFamily="18" charset="0"/>
              </a:rPr>
              <a:t>tiết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EDE9F55-C261-4207-8225-DEADF1580AD0}"/>
              </a:ext>
            </a:extLst>
          </p:cNvPr>
          <p:cNvSpPr txBox="1"/>
          <p:nvPr/>
        </p:nvSpPr>
        <p:spPr>
          <a:xfrm>
            <a:off x="6876769" y="3327176"/>
            <a:ext cx="1944069"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HTQC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xmlns="" id="{EB1BC429-6C63-4F76-A9F3-6451EBCFB08C}"/>
              </a:ext>
            </a:extLst>
          </p:cNvPr>
          <p:cNvSpPr txBox="1"/>
          <p:nvPr/>
        </p:nvSpPr>
        <p:spPr>
          <a:xfrm>
            <a:off x="9593860" y="3096343"/>
            <a:ext cx="1944069" cy="461665"/>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Chơi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do</a:t>
            </a:r>
          </a:p>
        </p:txBody>
      </p:sp>
      <p:pic>
        <p:nvPicPr>
          <p:cNvPr id="4114" name="Picture 18" descr="いろいろな枝のイラスト | かわいいフリー素材集 いらすとや">
            <a:extLst>
              <a:ext uri="{FF2B5EF4-FFF2-40B4-BE49-F238E27FC236}">
                <a16:creationId xmlns:a16="http://schemas.microsoft.com/office/drawing/2014/main" xmlns="" id="{F693041B-5BB6-46F5-998A-C95179F8E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69237">
            <a:off x="3924324" y="-1318735"/>
            <a:ext cx="3186113" cy="120598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C16DA96E-0ED7-4ECF-BAD3-803D83FC4834}"/>
              </a:ext>
            </a:extLst>
          </p:cNvPr>
          <p:cNvSpPr txBox="1"/>
          <p:nvPr/>
        </p:nvSpPr>
        <p:spPr>
          <a:xfrm>
            <a:off x="26796" y="675560"/>
            <a:ext cx="12317604"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dần</a:t>
            </a:r>
            <a:r>
              <a:rPr lang="en-US" sz="36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12739769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nodeType="withEffect">
                                  <p:stCondLst>
                                    <p:cond delay="0"/>
                                  </p:stCondLst>
                                  <p:childTnLst>
                                    <p:set>
                                      <p:cBhvr>
                                        <p:cTn id="32" dur="1" fill="hold">
                                          <p:stCondLst>
                                            <p:cond delay="0"/>
                                          </p:stCondLst>
                                        </p:cTn>
                                        <p:tgtEl>
                                          <p:spTgt spid="4114"/>
                                        </p:tgtEl>
                                        <p:attrNameLst>
                                          <p:attrName>style.visibility</p:attrName>
                                        </p:attrNameLst>
                                      </p:cBhvr>
                                      <p:to>
                                        <p:strVal val="visible"/>
                                      </p:to>
                                    </p:set>
                                    <p:animEffect transition="in" filter="randombar(horizontal)">
                                      <p:cBhvr>
                                        <p:cTn id="33" dur="500"/>
                                        <p:tgtEl>
                                          <p:spTgt spid="4114"/>
                                        </p:tgtEl>
                                      </p:cBhvr>
                                    </p:animEffect>
                                  </p:childTnLst>
                                </p:cTn>
                              </p:par>
                              <p:par>
                                <p:cTn id="34" presetID="14" presetClass="entr" presetSubtype="10" fill="hold" nodeType="withEffect">
                                  <p:stCondLst>
                                    <p:cond delay="0"/>
                                  </p:stCondLst>
                                  <p:childTnLst>
                                    <p:set>
                                      <p:cBhvr>
                                        <p:cTn id="35" dur="1" fill="hold">
                                          <p:stCondLst>
                                            <p:cond delay="0"/>
                                          </p:stCondLst>
                                        </p:cTn>
                                        <p:tgtEl>
                                          <p:spTgt spid="4112"/>
                                        </p:tgtEl>
                                        <p:attrNameLst>
                                          <p:attrName>style.visibility</p:attrName>
                                        </p:attrNameLst>
                                      </p:cBhvr>
                                      <p:to>
                                        <p:strVal val="visible"/>
                                      </p:to>
                                    </p:set>
                                    <p:animEffect transition="in" filter="randombar(horizontal)">
                                      <p:cBhvr>
                                        <p:cTn id="36" dur="500"/>
                                        <p:tgtEl>
                                          <p:spTgt spid="41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4" grpId="0"/>
      <p:bldP spid="25" grpId="0"/>
      <p:bldP spid="26"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52A412-77C5-4720-9A42-E4B49BBFB6C0}"/>
              </a:ext>
            </a:extLst>
          </p:cNvPr>
          <p:cNvSpPr txBox="1"/>
          <p:nvPr/>
        </p:nvSpPr>
        <p:spPr>
          <a:xfrm>
            <a:off x="228600" y="46067"/>
            <a:ext cx="75438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Hoạt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4: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HTQC </a:t>
            </a:r>
          </a:p>
        </p:txBody>
      </p:sp>
      <p:pic>
        <p:nvPicPr>
          <p:cNvPr id="4112" name="Picture 16" descr="Cách vẽ quả Táo - Hướng dẫn vẽ thực sự đơn giản mới nhất 2022 - Vẽ.vn">
            <a:extLst>
              <a:ext uri="{FF2B5EF4-FFF2-40B4-BE49-F238E27FC236}">
                <a16:creationId xmlns:a16="http://schemas.microsoft.com/office/drawing/2014/main" xmlns="" id="{3A104A55-E394-450A-A53B-47AAAB8D6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6" y="1828800"/>
            <a:ext cx="320516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Cách vẽ quả Táo - Hướng dẫn vẽ thực sự đơn giản mới nhất 2022 - Vẽ.vn">
            <a:extLst>
              <a:ext uri="{FF2B5EF4-FFF2-40B4-BE49-F238E27FC236}">
                <a16:creationId xmlns:a16="http://schemas.microsoft.com/office/drawing/2014/main" xmlns="" id="{842F4C57-5CEE-436F-9B58-330642C88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882" y="2362200"/>
            <a:ext cx="320516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Cách vẽ quả Táo - Hướng dẫn vẽ thực sự đơn giản mới nhất 2022 - Vẽ.vn">
            <a:extLst>
              <a:ext uri="{FF2B5EF4-FFF2-40B4-BE49-F238E27FC236}">
                <a16:creationId xmlns:a16="http://schemas.microsoft.com/office/drawing/2014/main" xmlns="" id="{27191D9C-20FF-46D8-B4DE-E3A7BD8B7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01839"/>
            <a:ext cx="320516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Cách vẽ quả Táo - Hướng dẫn vẽ thực sự đơn giản mới nhất 2022 - Vẽ.vn">
            <a:extLst>
              <a:ext uri="{FF2B5EF4-FFF2-40B4-BE49-F238E27FC236}">
                <a16:creationId xmlns:a16="http://schemas.microsoft.com/office/drawing/2014/main" xmlns="" id="{C72052AE-E067-4C9F-B274-19C2B1871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026" y="2075711"/>
            <a:ext cx="3205162" cy="2133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6BA90D3D-7DD3-4697-A805-E7360EFCC526}"/>
              </a:ext>
            </a:extLst>
          </p:cNvPr>
          <p:cNvSpPr txBox="1"/>
          <p:nvPr/>
        </p:nvSpPr>
        <p:spPr>
          <a:xfrm>
            <a:off x="6889414" y="3164113"/>
            <a:ext cx="1944069"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HTQC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định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hướng</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C7DB3141-3DA1-4502-9BE6-FC35D9294DA1}"/>
              </a:ext>
            </a:extLst>
          </p:cNvPr>
          <p:cNvSpPr txBox="1"/>
          <p:nvPr/>
        </p:nvSpPr>
        <p:spPr>
          <a:xfrm>
            <a:off x="834753" y="2563949"/>
            <a:ext cx="1944069" cy="1200329"/>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do GV HD chi </a:t>
            </a:r>
            <a:r>
              <a:rPr lang="en-US" sz="2400" dirty="0" err="1">
                <a:solidFill>
                  <a:schemeClr val="bg1"/>
                </a:solidFill>
                <a:latin typeface="Times New Roman" panose="02020603050405020304" pitchFamily="18" charset="0"/>
                <a:cs typeface="Times New Roman" panose="02020603050405020304" pitchFamily="18" charset="0"/>
              </a:rPr>
              <a:t>tiết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EDE9F55-C261-4207-8225-DEADF1580AD0}"/>
              </a:ext>
            </a:extLst>
          </p:cNvPr>
          <p:cNvSpPr txBox="1"/>
          <p:nvPr/>
        </p:nvSpPr>
        <p:spPr>
          <a:xfrm>
            <a:off x="3666436" y="3378144"/>
            <a:ext cx="1944069"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HTQC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xmlns="" id="{EB1BC429-6C63-4F76-A9F3-6451EBCFB08C}"/>
              </a:ext>
            </a:extLst>
          </p:cNvPr>
          <p:cNvSpPr txBox="1"/>
          <p:nvPr/>
        </p:nvSpPr>
        <p:spPr>
          <a:xfrm>
            <a:off x="9593860" y="3096343"/>
            <a:ext cx="1944069" cy="461665"/>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Chơi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do</a:t>
            </a:r>
          </a:p>
        </p:txBody>
      </p:sp>
      <p:pic>
        <p:nvPicPr>
          <p:cNvPr id="4114" name="Picture 18" descr="いろいろな枝のイラスト | かわいいフリー素材集 いらすとや">
            <a:extLst>
              <a:ext uri="{FF2B5EF4-FFF2-40B4-BE49-F238E27FC236}">
                <a16:creationId xmlns:a16="http://schemas.microsoft.com/office/drawing/2014/main" xmlns="" id="{F693041B-5BB6-46F5-998A-C95179F8E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69237">
            <a:off x="4017448" y="-1494487"/>
            <a:ext cx="3186113" cy="12059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816333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nodeType="withEffect">
                                  <p:stCondLst>
                                    <p:cond delay="0"/>
                                  </p:stCondLst>
                                  <p:childTnLst>
                                    <p:set>
                                      <p:cBhvr>
                                        <p:cTn id="32" dur="1" fill="hold">
                                          <p:stCondLst>
                                            <p:cond delay="0"/>
                                          </p:stCondLst>
                                        </p:cTn>
                                        <p:tgtEl>
                                          <p:spTgt spid="4114"/>
                                        </p:tgtEl>
                                        <p:attrNameLst>
                                          <p:attrName>style.visibility</p:attrName>
                                        </p:attrNameLst>
                                      </p:cBhvr>
                                      <p:to>
                                        <p:strVal val="visible"/>
                                      </p:to>
                                    </p:set>
                                    <p:animEffect transition="in" filter="randombar(horizontal)">
                                      <p:cBhvr>
                                        <p:cTn id="33" dur="500"/>
                                        <p:tgtEl>
                                          <p:spTgt spid="4114"/>
                                        </p:tgtEl>
                                      </p:cBhvr>
                                    </p:animEffect>
                                  </p:childTnLst>
                                </p:cTn>
                              </p:par>
                              <p:par>
                                <p:cTn id="34" presetID="14" presetClass="entr" presetSubtype="10" fill="hold" nodeType="withEffect">
                                  <p:stCondLst>
                                    <p:cond delay="0"/>
                                  </p:stCondLst>
                                  <p:childTnLst>
                                    <p:set>
                                      <p:cBhvr>
                                        <p:cTn id="35" dur="1" fill="hold">
                                          <p:stCondLst>
                                            <p:cond delay="0"/>
                                          </p:stCondLst>
                                        </p:cTn>
                                        <p:tgtEl>
                                          <p:spTgt spid="4112"/>
                                        </p:tgtEl>
                                        <p:attrNameLst>
                                          <p:attrName>style.visibility</p:attrName>
                                        </p:attrNameLst>
                                      </p:cBhvr>
                                      <p:to>
                                        <p:strVal val="visible"/>
                                      </p:to>
                                    </p:set>
                                    <p:animEffect transition="in" filter="randombar(horizontal)">
                                      <p:cBhvr>
                                        <p:cTn id="36"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B337911-95B4-4146-A637-BD1CED9C83C7}"/>
              </a:ext>
            </a:extLst>
          </p:cNvPr>
          <p:cNvSpPr txBox="1"/>
          <p:nvPr/>
        </p:nvSpPr>
        <p:spPr>
          <a:xfrm>
            <a:off x="-475622" y="4572000"/>
            <a:ext cx="12496800" cy="1193468"/>
          </a:xfrm>
          <a:prstGeom prst="rect">
            <a:avLst/>
          </a:prstGeom>
          <a:noFill/>
        </p:spPr>
        <p:txBody>
          <a:bodyPr wrap="square">
            <a:spAutoFit/>
          </a:bodyPr>
          <a:lstStyle/>
          <a:p>
            <a:pPr marL="431800" marR="537845" algn="just">
              <a:lnSpc>
                <a:spcPct val="123000"/>
              </a:lnSpc>
              <a:spcBef>
                <a:spcPts val="335"/>
              </a:spcBef>
              <a:spcAft>
                <a:spcPts val="0"/>
              </a:spcAft>
            </a:pPr>
            <a:r>
              <a:rPr lang="en-US" sz="2000" b="1"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4. </a:t>
            </a:r>
            <a:r>
              <a:rPr lang="vi-VN" sz="2000" b="1"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HTQC</a:t>
            </a:r>
            <a:r>
              <a:rPr lang="vi-VN" sz="2000" b="1"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b="1"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tự</a:t>
            </a:r>
            <a:r>
              <a:rPr lang="vi-VN" sz="2000" b="1"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b="1"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do</a:t>
            </a:r>
            <a:r>
              <a:rPr lang="vi-VN" sz="2000" b="1" spc="-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hoàn</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toàn</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do</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khởi</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xướng,</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chức</a:t>
            </a:r>
            <a:r>
              <a:rPr lang="vi-VN" sz="2000" spc="-8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điều</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khiển,</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không</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sự</a:t>
            </a:r>
            <a:r>
              <a:rPr lang="vi-VN" sz="20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tham</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gia</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vi-VN" sz="2000" spc="-3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GV.</a:t>
            </a:r>
            <a:r>
              <a:rPr lang="vi-VN" sz="2000" spc="-1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tự</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do,</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sẽ</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tự</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tìm</a:t>
            </a:r>
            <a:r>
              <a:rPr lang="vi-VN" sz="2000" spc="-8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hiểu,</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1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khám</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phá</a:t>
            </a:r>
            <a:r>
              <a:rPr lang="vi-VN" sz="2000" spc="-1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ít</a:t>
            </a:r>
            <a:r>
              <a:rPr lang="vi-VN" sz="2000" spc="-8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ràng</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buộc</a:t>
            </a:r>
            <a:r>
              <a:rPr lang="vi-VN" sz="2000" spc="-1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giới</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hạn.</a:t>
            </a:r>
            <a:r>
              <a:rPr lang="vi-VN" sz="2000" spc="-1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Ví</a:t>
            </a:r>
            <a:r>
              <a:rPr lang="vi-VN" sz="20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dụ</a:t>
            </a:r>
            <a:r>
              <a:rPr lang="vi-VN" sz="2000" spc="-8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3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hoạt</a:t>
            </a:r>
            <a:r>
              <a:rPr lang="vi-VN" sz="2000" spc="-8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động</a:t>
            </a:r>
            <a:r>
              <a:rPr lang="vi-VN" sz="20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vi-VN" sz="20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vi-VN" sz="20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giờ</a:t>
            </a:r>
            <a:r>
              <a:rPr lang="vi-VN" sz="2000" spc="-11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ra</a:t>
            </a:r>
            <a:r>
              <a:rPr lang="vi-VN" sz="20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en-US"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HS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khởi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xướng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thực</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hiện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4FCE0926-99C1-4E74-91D2-EC05113A5D38}"/>
              </a:ext>
            </a:extLst>
          </p:cNvPr>
          <p:cNvSpPr txBox="1"/>
          <p:nvPr/>
        </p:nvSpPr>
        <p:spPr>
          <a:xfrm>
            <a:off x="38100" y="116748"/>
            <a:ext cx="12115800" cy="1323439"/>
          </a:xfrm>
          <a:prstGeom prst="rect">
            <a:avLst/>
          </a:prstGeom>
          <a:noFill/>
        </p:spPr>
        <p:txBody>
          <a:bodyPr wrap="square" rtlCol="0">
            <a:spAutoFit/>
          </a:bodyPr>
          <a:lstStyle/>
          <a:p>
            <a:r>
              <a:rPr lang="en-US" sz="2000" b="1" dirty="0">
                <a:solidFill>
                  <a:srgbClr val="2A2220"/>
                </a:solidFill>
                <a:latin typeface="Times New Roman" panose="02020603050405020304" pitchFamily="18" charset="0"/>
                <a:ea typeface="Tahoma" panose="020B0604030504040204" pitchFamily="34" charset="0"/>
                <a:cs typeface="Times New Roman" panose="02020603050405020304" pitchFamily="18" charset="0"/>
              </a:rPr>
              <a:t>1. </a:t>
            </a:r>
            <a:r>
              <a:rPr lang="vi-VN"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 thông qua hướng dẫn chi tiết, cụ thể và kiểm soát của GV,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do GV thiết kế với cấu trúc</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nhất</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định.</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GV</a:t>
            </a:r>
            <a:r>
              <a:rPr lang="vi-VN" sz="2000" spc="-1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đặt</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mục</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tiêu</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tập,</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đưa</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ra</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khuôn</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khổ,</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hướng</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dẫn</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rõ</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ràng,</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chi</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tiết</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để</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thực</a:t>
            </a:r>
            <a:r>
              <a:rPr lang="vi-VN" sz="2000" spc="-3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hiện</a:t>
            </a:r>
            <a:r>
              <a:rPr lang="vi-VN" sz="20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theo.</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chủ</a:t>
            </a:r>
            <a:r>
              <a:rPr lang="vi-VN" sz="20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yếu</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làm</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theo</a:t>
            </a:r>
            <a:r>
              <a:rPr lang="vi-VN" sz="20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sự</a:t>
            </a:r>
            <a:r>
              <a:rPr lang="vi-VN" sz="20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hướng</a:t>
            </a:r>
            <a:r>
              <a:rPr lang="vi-VN" sz="20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dẫn,</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kiểm</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soát</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trực</a:t>
            </a:r>
            <a:r>
              <a:rPr lang="vi-VN" sz="20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tiếp</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mà</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không</a:t>
            </a:r>
            <a:r>
              <a:rPr lang="vi-VN" sz="20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nhiều</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cơ</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hội</a:t>
            </a:r>
            <a:r>
              <a:rPr lang="vi-VN" sz="2000" spc="-3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đưa</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ra</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7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ý</a:t>
            </a:r>
            <a:r>
              <a:rPr lang="vi-VN" sz="2000" spc="-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tưởng,</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quan</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điểm</a:t>
            </a:r>
            <a:r>
              <a:rPr lang="vi-VN" sz="2000" spc="-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nhân</a:t>
            </a:r>
            <a:r>
              <a:rPr lang="vi-VN" sz="2000" spc="-4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mình.</a:t>
            </a:r>
            <a:r>
              <a:rPr lang="en-US"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GV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khởi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xướng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xmlns="" id="{D947DA72-C609-4D67-8DE7-E40B4B7BC2D9}"/>
              </a:ext>
            </a:extLst>
          </p:cNvPr>
          <p:cNvSpPr txBox="1"/>
          <p:nvPr/>
        </p:nvSpPr>
        <p:spPr>
          <a:xfrm>
            <a:off x="0" y="1370112"/>
            <a:ext cx="12039600" cy="1631216"/>
          </a:xfrm>
          <a:prstGeom prst="rect">
            <a:avLst/>
          </a:prstGeom>
          <a:noFill/>
        </p:spPr>
        <p:txBody>
          <a:bodyPr wrap="square" rtlCol="0">
            <a:spAutoFit/>
          </a:bodyPr>
          <a:lstStyle/>
          <a:p>
            <a:r>
              <a:rPr lang="en-US"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2000" b="1"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thông</a:t>
            </a:r>
            <a:r>
              <a:rPr lang="vi-VN" sz="2000" b="1"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qua</a:t>
            </a:r>
            <a:r>
              <a:rPr lang="vi-VN" sz="2000" b="1"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trò</a:t>
            </a:r>
            <a:r>
              <a:rPr lang="vi-VN" sz="2000" b="1" spc="-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b="1" spc="-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được</a:t>
            </a:r>
            <a:r>
              <a:rPr lang="vi-VN" sz="2000" spc="-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thiết</a:t>
            </a:r>
            <a:r>
              <a:rPr lang="vi-VN" sz="2000" spc="-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kế</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sẵn</a:t>
            </a:r>
            <a:r>
              <a:rPr lang="vi-VN" sz="20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000" spc="-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quy</a:t>
            </a:r>
            <a:r>
              <a:rPr lang="vi-VN" sz="2000" spc="-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tắc</a:t>
            </a:r>
            <a:r>
              <a:rPr lang="vi-VN" sz="20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luật</a:t>
            </a:r>
            <a:r>
              <a:rPr lang="vi-VN" sz="2000" spc="-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nhưng</a:t>
            </a:r>
            <a:r>
              <a:rPr lang="vi-VN" sz="2000" spc="-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vẫn</a:t>
            </a:r>
            <a:r>
              <a:rPr lang="vi-VN" sz="2000" spc="-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cảm</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thấy</a:t>
            </a:r>
            <a:r>
              <a:rPr lang="vi-VN" sz="2000" spc="-3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vui</a:t>
            </a:r>
            <a:r>
              <a:rPr lang="vi-VN" sz="2000" spc="-1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vẻ</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khi</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1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Ví</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dụ</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trò</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1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xếp</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000" spc="-1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Tangrams,</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Sudoku,</a:t>
            </a:r>
            <a:r>
              <a:rPr lang="vi-VN" sz="2000" spc="-1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Uno,</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cờ</a:t>
            </a:r>
            <a:r>
              <a:rPr lang="vi-VN" sz="2000" spc="-1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vua,</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1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bài,</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trò</a:t>
            </a:r>
            <a:r>
              <a:rPr lang="vi-VN" sz="2000" spc="-1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3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được</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lập</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trình</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mang</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giáo</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dục</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(như</a:t>
            </a:r>
            <a:r>
              <a:rPr lang="vi-VN" sz="2000" spc="-1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Scratch)</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ứng</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dụng</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giáo</a:t>
            </a:r>
            <a:r>
              <a:rPr lang="vi-VN" sz="20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dục</a:t>
            </a:r>
            <a:r>
              <a:rPr lang="vi-VN" sz="2000" spc="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(như</a:t>
            </a:r>
            <a:r>
              <a:rPr lang="vi-VN" sz="2000" spc="-1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Kahoot)</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v.v…</a:t>
            </a:r>
            <a:r>
              <a:rPr lang="en-US"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GV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khởi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xướng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 GV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hoặc</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HS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Trò</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luật</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nên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vai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trò</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sinh</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bị</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giới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hạn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giảm</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tự</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chủ</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HS.</a:t>
            </a:r>
          </a:p>
          <a:p>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8D2AF97E-7299-4018-B82B-684266C4CEE8}"/>
              </a:ext>
            </a:extLst>
          </p:cNvPr>
          <p:cNvSpPr txBox="1"/>
          <p:nvPr/>
        </p:nvSpPr>
        <p:spPr>
          <a:xfrm>
            <a:off x="-367602" y="2693551"/>
            <a:ext cx="12496800" cy="2600712"/>
          </a:xfrm>
          <a:prstGeom prst="rect">
            <a:avLst/>
          </a:prstGeom>
          <a:noFill/>
        </p:spPr>
        <p:txBody>
          <a:bodyPr wrap="square" rtlCol="0">
            <a:spAutoFit/>
          </a:bodyPr>
          <a:lstStyle/>
          <a:p>
            <a:pPr marL="431800" marR="530860" algn="just">
              <a:lnSpc>
                <a:spcPct val="123000"/>
              </a:lnSpc>
              <a:spcAft>
                <a:spcPts val="0"/>
              </a:spcAft>
            </a:pPr>
            <a:r>
              <a:rPr lang="en-US"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3. </a:t>
            </a:r>
            <a:r>
              <a:rPr lang="vi-VN" sz="20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HTQC có định hướng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do HS chủ động thực hiện, GV chỉ hỗ trợ, hướng dẫn. GV sẽ hướng dẫn</a:t>
            </a:r>
            <a:r>
              <a:rPr lang="vi-VN" sz="2000" spc="-3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hỗ</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trợ</a:t>
            </a:r>
            <a:r>
              <a:rPr lang="vi-VN" sz="2000" spc="-1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thực</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hiện</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hoạt</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động</a:t>
            </a:r>
            <a:r>
              <a:rPr lang="vi-VN" sz="2000" spc="-1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giúp</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em</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kiểm</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soát</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quá</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trình</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vi-VN" sz="2000" spc="-1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mình.</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GV</a:t>
            </a:r>
            <a:r>
              <a:rPr lang="vi-VN" sz="2000" spc="-1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thể</a:t>
            </a:r>
            <a:r>
              <a:rPr lang="vi-VN" sz="2000" spc="-3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hỗ</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trợ</a:t>
            </a:r>
            <a:r>
              <a:rPr lang="vi-VN" sz="2000" spc="-1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bằng</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cách</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thiết</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lập</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môi</a:t>
            </a:r>
            <a:r>
              <a:rPr lang="vi-VN" sz="20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trường</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tham</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gia</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cùng</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đặt</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câu</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hỏi,</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gợi</a:t>
            </a:r>
            <a:r>
              <a:rPr lang="vi-VN" sz="2000" spc="-12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ý,</a:t>
            </a:r>
            <a:r>
              <a:rPr lang="vi-VN" sz="2000" spc="-9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đưa</a:t>
            </a:r>
            <a:r>
              <a:rPr lang="vi-VN" sz="2000" spc="-3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ra</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000" spc="-1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ví</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dụ…</a:t>
            </a:r>
            <a:r>
              <a:rPr lang="vi-VN" sz="2000" spc="-13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định</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hướng,</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GV</a:t>
            </a:r>
            <a:r>
              <a:rPr lang="vi-VN" sz="2000" spc="-14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thể</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giúp</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HS</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nhiều</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trải</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nghiệm</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tập</a:t>
            </a:r>
            <a:r>
              <a:rPr lang="vi-VN" sz="2000" spc="-1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0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mục</a:t>
            </a:r>
            <a:r>
              <a:rPr lang="vi-VN" sz="2000" spc="-3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tiêu</a:t>
            </a:r>
            <a:r>
              <a:rPr lang="vi-VN" sz="2000" spc="-7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2000" spc="-7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tập</a:t>
            </a:r>
            <a:r>
              <a:rPr lang="vi-VN" sz="2000" spc="-7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cụ</a:t>
            </a:r>
            <a:r>
              <a:rPr lang="vi-VN" sz="2000" spc="-7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thể.</a:t>
            </a:r>
            <a:r>
              <a:rPr lang="en-US" sz="20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GV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Khởi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xướng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sinh</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sẽ</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người</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a:t>
            </a:r>
          </a:p>
          <a:p>
            <a:pPr>
              <a:spcBef>
                <a:spcPts val="45"/>
              </a:spcBef>
            </a:pPr>
            <a:r>
              <a:rPr lang="vi-VN" sz="20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B033A88-0222-490B-A5F9-27C319D9F67F}"/>
              </a:ext>
            </a:extLst>
          </p:cNvPr>
          <p:cNvSpPr txBox="1"/>
          <p:nvPr/>
        </p:nvSpPr>
        <p:spPr>
          <a:xfrm>
            <a:off x="38100" y="5664102"/>
            <a:ext cx="11734800" cy="1200329"/>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1</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theo</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hướng</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tiếp</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cận</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dung.</a:t>
            </a:r>
          </a:p>
          <a:p>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2, 3, 4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theo</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hướng</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tiếp</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cận</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phẩm</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lấy</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HS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làm</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trung</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tâm</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Nhưng</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1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thiếu</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vì</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giai</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sinh</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cần</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hướng</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dẫn</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GV.</a:t>
            </a:r>
            <a:endParaRPr lang="en-US" sz="24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9403553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A79A337C-EBB1-47DB-96E6-7CFD9E1DD9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a:extLst>
              <a:ext uri="{FF2B5EF4-FFF2-40B4-BE49-F238E27FC236}">
                <a16:creationId xmlns:a16="http://schemas.microsoft.com/office/drawing/2014/main" xmlns="" id="{ED9FFCB5-8A57-4560-96DC-B9C2A70DB7A4}"/>
              </a:ext>
            </a:extLst>
          </p:cNvPr>
          <p:cNvSpPr>
            <a:spLocks noChangeArrowheads="1"/>
          </p:cNvSpPr>
          <p:nvPr/>
        </p:nvSpPr>
        <p:spPr bwMode="auto">
          <a:xfrm>
            <a:off x="869950" y="134035"/>
            <a:ext cx="93153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Hoạt</a:t>
            </a:r>
            <a:r>
              <a:rPr kumimoji="0" lang="en-US"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động</a:t>
            </a:r>
            <a:r>
              <a:rPr kumimoji="0" lang="en-US"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5: </a:t>
            </a:r>
            <a:r>
              <a:rPr kumimoji="0" lang="vi-VN"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Các nguyên tắc vận dụng HTQC</a:t>
            </a:r>
            <a:endParaRPr kumimoji="0" lang="vi-VN" alt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1C4A5B9-D712-44EF-A121-76591A5B6853}"/>
              </a:ext>
            </a:extLst>
          </p:cNvPr>
          <p:cNvSpPr txBox="1"/>
          <p:nvPr/>
        </p:nvSpPr>
        <p:spPr>
          <a:xfrm>
            <a:off x="152400" y="1143000"/>
            <a:ext cx="11506200" cy="646331"/>
          </a:xfrm>
          <a:prstGeom prst="rect">
            <a:avLst/>
          </a:prstGeom>
          <a:noFill/>
        </p:spPr>
        <p:txBody>
          <a:bodyPr wrap="square">
            <a:spAutoFit/>
          </a:bodyPr>
          <a:lstStyle/>
          <a:p>
            <a:pPr lvl="2" algn="just">
              <a:spcBef>
                <a:spcPts val="485"/>
              </a:spcBef>
              <a:buClr>
                <a:srgbClr val="668E4C"/>
              </a:buClr>
              <a:buSzPts val="1200"/>
              <a:tabLst>
                <a:tab pos="840740" algn="l"/>
              </a:tabLst>
            </a:pPr>
            <a:r>
              <a:rPr lang="en-US" sz="1800" b="1" dirty="0">
                <a:solidFill>
                  <a:srgbClr val="668E4C"/>
                </a:solidFill>
                <a:effectLst/>
                <a:latin typeface="Tahoma" panose="020B0604030504040204" pitchFamily="34" charset="0"/>
                <a:ea typeface="Tahoma" panose="020B0604030504040204" pitchFamily="34"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Kết nối hoạt động HTQC</a:t>
            </a:r>
            <a:r>
              <a:rPr lang="vi-VN" sz="3600" b="1" spc="-3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với mục tiêu học tập</a:t>
            </a:r>
            <a:endParaRPr lang="en-US" sz="36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7245375F-135A-4201-9496-C81A38EFCE94}"/>
              </a:ext>
            </a:extLst>
          </p:cNvPr>
          <p:cNvSpPr txBox="1"/>
          <p:nvPr/>
        </p:nvSpPr>
        <p:spPr>
          <a:xfrm>
            <a:off x="1143000" y="1792069"/>
            <a:ext cx="8053445" cy="646331"/>
          </a:xfrm>
          <a:prstGeom prst="rect">
            <a:avLst/>
          </a:prstGeom>
          <a:noFill/>
        </p:spPr>
        <p:txBody>
          <a:bodyPr wrap="square">
            <a:spAutoFit/>
          </a:bodyPr>
          <a:lstStyle/>
          <a:p>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Khuyến</a:t>
            </a:r>
            <a:r>
              <a:rPr lang="vi-VN" sz="3600" b="1" spc="-3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khích</a:t>
            </a:r>
            <a:r>
              <a:rPr lang="vi-VN" sz="3600" b="1" spc="-2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sự</a:t>
            </a:r>
            <a:r>
              <a:rPr lang="vi-VN" sz="3600" b="1" spc="-6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tự</a:t>
            </a:r>
            <a:r>
              <a:rPr lang="vi-VN" sz="3600" b="1" spc="-6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chủ</a:t>
            </a:r>
            <a:r>
              <a:rPr lang="vi-VN" sz="3600" b="1" spc="-2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HS</a:t>
            </a:r>
            <a:r>
              <a:rPr lang="vi-VN" sz="3600" b="1" spc="-3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AC2F680C-7870-40B9-802B-F30DF80A91DC}"/>
              </a:ext>
            </a:extLst>
          </p:cNvPr>
          <p:cNvSpPr txBox="1"/>
          <p:nvPr/>
        </p:nvSpPr>
        <p:spPr>
          <a:xfrm>
            <a:off x="139840" y="2438400"/>
            <a:ext cx="8546960" cy="646331"/>
          </a:xfrm>
          <a:prstGeom prst="rect">
            <a:avLst/>
          </a:prstGeom>
          <a:noFill/>
        </p:spPr>
        <p:txBody>
          <a:bodyPr wrap="square">
            <a:spAutoFit/>
          </a:bodyPr>
          <a:lstStyle/>
          <a:p>
            <a:pPr lvl="2">
              <a:spcBef>
                <a:spcPts val="485"/>
              </a:spcBef>
              <a:buClr>
                <a:srgbClr val="668E4C"/>
              </a:buClr>
              <a:buSzPts val="1200"/>
              <a:tabLst>
                <a:tab pos="840740" algn="l"/>
              </a:tabLst>
            </a:pPr>
            <a:r>
              <a:rPr lang="en-US"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Quản</a:t>
            </a:r>
            <a:r>
              <a:rPr lang="vi-VN" sz="3600" b="1" spc="-2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lý</a:t>
            </a:r>
            <a:r>
              <a:rPr lang="vi-VN" sz="3600" b="1" spc="-5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lớp</a:t>
            </a:r>
            <a:r>
              <a:rPr lang="vi-VN" sz="3600" b="1" spc="-2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3600" b="1" spc="-2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hiệu</a:t>
            </a:r>
            <a:r>
              <a:rPr lang="vi-VN" sz="3600" b="1" spc="-25"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quả</a:t>
            </a:r>
            <a:endParaRPr lang="en-US" sz="36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0D5BAF94-7C19-42C1-B110-2FD739170DB9}"/>
              </a:ext>
            </a:extLst>
          </p:cNvPr>
          <p:cNvSpPr txBox="1"/>
          <p:nvPr/>
        </p:nvSpPr>
        <p:spPr>
          <a:xfrm>
            <a:off x="1143000" y="3244334"/>
            <a:ext cx="8839200" cy="646331"/>
          </a:xfrm>
          <a:prstGeom prst="rect">
            <a:avLst/>
          </a:prstGeom>
          <a:noFill/>
        </p:spPr>
        <p:txBody>
          <a:bodyPr wrap="square">
            <a:spAutoFit/>
          </a:bodyPr>
          <a:lstStyle/>
          <a:p>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Sắp</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xếp</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không</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gian</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tập</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tích</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cực,</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cởi</a:t>
            </a:r>
            <a:r>
              <a:rPr lang="vi-VN" sz="3600" b="1" spc="-50"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rgbClr val="668E4C"/>
                </a:solidFill>
                <a:effectLst/>
                <a:latin typeface="Times New Roman" panose="02020603050405020304" pitchFamily="18" charset="0"/>
                <a:ea typeface="Tahoma" panose="020B0604030504040204" pitchFamily="34" charset="0"/>
                <a:cs typeface="Times New Roman" panose="02020603050405020304" pitchFamily="18" charset="0"/>
              </a:rPr>
              <a:t>mở</a:t>
            </a:r>
            <a:endParaRPr lang="en-US" sz="36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2F9E32E-735C-4B23-8739-F25776F39D95}"/>
              </a:ext>
            </a:extLst>
          </p:cNvPr>
          <p:cNvSpPr txBox="1"/>
          <p:nvPr/>
        </p:nvSpPr>
        <p:spPr>
          <a:xfrm>
            <a:off x="854877" y="3987470"/>
            <a:ext cx="10820400" cy="1754326"/>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xmlns="" id="{AEBF762B-F183-4E18-8A4E-22903BA46882}"/>
              </a:ext>
            </a:extLst>
          </p:cNvPr>
          <p:cNvSpPr txBox="1"/>
          <p:nvPr/>
        </p:nvSpPr>
        <p:spPr>
          <a:xfrm>
            <a:off x="511977" y="5780782"/>
            <a:ext cx="1150620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HTQC</a:t>
            </a:r>
          </a:p>
        </p:txBody>
      </p:sp>
    </p:spTree>
    <p:custDataLst>
      <p:tags r:id="rId1"/>
    </p:custDataLst>
    <p:extLst>
      <p:ext uri="{BB962C8B-B14F-4D97-AF65-F5344CB8AC3E}">
        <p14:creationId xmlns:p14="http://schemas.microsoft.com/office/powerpoint/2010/main" val="196190902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P spid="16" grpId="0"/>
      <p:bldP spid="18"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A79A337C-EBB1-47DB-96E6-7CFD9E1DD9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a:extLst>
              <a:ext uri="{FF2B5EF4-FFF2-40B4-BE49-F238E27FC236}">
                <a16:creationId xmlns:a16="http://schemas.microsoft.com/office/drawing/2014/main" xmlns="" id="{ED9FFCB5-8A57-4560-96DC-B9C2A70DB7A4}"/>
              </a:ext>
            </a:extLst>
          </p:cNvPr>
          <p:cNvSpPr>
            <a:spLocks noChangeArrowheads="1"/>
          </p:cNvSpPr>
          <p:nvPr/>
        </p:nvSpPr>
        <p:spPr bwMode="auto">
          <a:xfrm>
            <a:off x="869950" y="134035"/>
            <a:ext cx="105144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Hoạt</a:t>
            </a:r>
            <a:r>
              <a:rPr kumimoji="0" lang="en-US"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động</a:t>
            </a:r>
            <a:r>
              <a:rPr kumimoji="0" lang="en-US"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6: </a:t>
            </a: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Phương</a:t>
            </a:r>
            <a:r>
              <a:rPr kumimoji="0" lang="en-US"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pháp</a:t>
            </a:r>
            <a:r>
              <a:rPr kumimoji="0" lang="en-US"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kỉ</a:t>
            </a:r>
            <a:r>
              <a:rPr kumimoji="0" lang="en-US" altLang="en-US" sz="36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600" b="1" i="0" u="none" strike="noStrike" cap="none" normalizeH="0" baseline="0" dirty="0" err="1">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thuật</a:t>
            </a:r>
            <a:r>
              <a:rPr lang="en-US" altLang="en-US" sz="3600" b="1" dirty="0">
                <a:solidFill>
                  <a:srgbClr val="D9594C"/>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3600" b="1" dirty="0" err="1">
                <a:solidFill>
                  <a:srgbClr val="D9594C"/>
                </a:solidFill>
                <a:latin typeface="Times New Roman" panose="02020603050405020304" pitchFamily="18" charset="0"/>
                <a:ea typeface="Tahoma" panose="020B0604030504040204" pitchFamily="34" charset="0"/>
                <a:cs typeface="Times New Roman" panose="02020603050405020304" pitchFamily="18" charset="0"/>
              </a:rPr>
              <a:t>áp</a:t>
            </a:r>
            <a:r>
              <a:rPr lang="en-US" altLang="en-US" sz="3600" b="1" dirty="0">
                <a:solidFill>
                  <a:srgbClr val="D9594C"/>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3600" b="1" dirty="0" err="1">
                <a:solidFill>
                  <a:srgbClr val="D9594C"/>
                </a:solidFill>
                <a:latin typeface="Times New Roman" panose="02020603050405020304" pitchFamily="18" charset="0"/>
                <a:ea typeface="Tahoma" panose="020B0604030504040204" pitchFamily="34" charset="0"/>
                <a:cs typeface="Times New Roman" panose="02020603050405020304" pitchFamily="18" charset="0"/>
              </a:rPr>
              <a:t>dụng</a:t>
            </a:r>
            <a:r>
              <a:rPr lang="en-US" altLang="en-US" sz="3600" b="1" dirty="0">
                <a:solidFill>
                  <a:srgbClr val="D9594C"/>
                </a:solidFill>
                <a:latin typeface="Times New Roman" panose="02020603050405020304" pitchFamily="18" charset="0"/>
                <a:ea typeface="Tahoma" panose="020B0604030504040204" pitchFamily="34" charset="0"/>
                <a:cs typeface="Times New Roman" panose="02020603050405020304" pitchFamily="18" charset="0"/>
              </a:rPr>
              <a:t> HTQC</a:t>
            </a:r>
            <a:endParaRPr kumimoji="0" lang="vi-VN" alt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2F9E32E-735C-4B23-8739-F25776F39D95}"/>
              </a:ext>
            </a:extLst>
          </p:cNvPr>
          <p:cNvSpPr txBox="1"/>
          <p:nvPr/>
        </p:nvSpPr>
        <p:spPr>
          <a:xfrm>
            <a:off x="457200" y="1066800"/>
            <a:ext cx="10820400" cy="1200329"/>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HTQC – </a:t>
            </a:r>
            <a:r>
              <a:rPr lang="en-US" sz="3600" dirty="0" err="1">
                <a:latin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a:t>
            </a:r>
            <a:r>
              <a:rPr lang="en-US" sz="3600" dirty="0">
                <a:latin typeface="Times New Roman" panose="02020603050405020304" pitchFamily="18" charset="0"/>
                <a:cs typeface="Times New Roman" panose="02020603050405020304" pitchFamily="18" charset="0"/>
              </a:rPr>
              <a:t>.</a:t>
            </a:r>
          </a:p>
        </p:txBody>
      </p:sp>
      <p:pic>
        <p:nvPicPr>
          <p:cNvPr id="9" name="image123.png">
            <a:extLst>
              <a:ext uri="{FF2B5EF4-FFF2-40B4-BE49-F238E27FC236}">
                <a16:creationId xmlns:a16="http://schemas.microsoft.com/office/drawing/2014/main" xmlns="" id="{E8AC2C33-8627-4552-BE91-CB20C5DD8E96}"/>
              </a:ext>
            </a:extLst>
          </p:cNvPr>
          <p:cNvPicPr/>
          <p:nvPr/>
        </p:nvPicPr>
        <p:blipFill>
          <a:blip r:embed="rId3" cstate="print"/>
          <a:stretch>
            <a:fillRect/>
          </a:stretch>
        </p:blipFill>
        <p:spPr>
          <a:xfrm>
            <a:off x="3886200" y="2362200"/>
            <a:ext cx="7467600" cy="4102387"/>
          </a:xfrm>
          <a:prstGeom prst="rect">
            <a:avLst/>
          </a:prstGeom>
        </p:spPr>
      </p:pic>
    </p:spTree>
    <p:custDataLst>
      <p:tags r:id="rId1"/>
    </p:custDataLst>
    <p:extLst>
      <p:ext uri="{BB962C8B-B14F-4D97-AF65-F5344CB8AC3E}">
        <p14:creationId xmlns:p14="http://schemas.microsoft.com/office/powerpoint/2010/main" val="389981005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9000" b="-3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FEFED91-9468-467B-988F-95206F8FA3B4}"/>
              </a:ext>
            </a:extLst>
          </p:cNvPr>
          <p:cNvSpPr txBox="1"/>
          <p:nvPr/>
        </p:nvSpPr>
        <p:spPr>
          <a:xfrm>
            <a:off x="1899975" y="442541"/>
            <a:ext cx="8534400" cy="5972917"/>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soát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KHBD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 VIỆT 1</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 ĐỀ 12: TRUNG THU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Ôn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đèn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trung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lang="en-US" sz="4400" dirty="0" err="1">
                <a:solidFill>
                  <a:prstClr val="black"/>
                </a:solidFill>
                <a:latin typeface="Times New Roman" panose="02020603050405020304" pitchFamily="18" charset="0"/>
                <a:cs typeface="Times New Roman" panose="02020603050405020304" pitchFamily="18" charset="0"/>
              </a:rPr>
              <a:t>Đề</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xuất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điều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chỉnh</a:t>
            </a:r>
            <a:r>
              <a:rPr lang="en-US" sz="4400" dirty="0">
                <a:solidFill>
                  <a:prstClr val="black"/>
                </a:solidFill>
                <a:latin typeface="Times New Roman" panose="02020603050405020304" pitchFamily="18" charset="0"/>
                <a:cs typeface="Times New Roman" panose="02020603050405020304" pitchFamily="18" charset="0"/>
              </a:rPr>
              <a:t> 1 HĐ (</a:t>
            </a:r>
            <a:r>
              <a:rPr lang="en-US" sz="4400" dirty="0" err="1">
                <a:solidFill>
                  <a:prstClr val="black"/>
                </a:solidFill>
                <a:latin typeface="Times New Roman" panose="02020603050405020304" pitchFamily="18" charset="0"/>
                <a:cs typeface="Times New Roman" panose="02020603050405020304" pitchFamily="18" charset="0"/>
              </a:rPr>
              <a:t>sử</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cs typeface="Times New Roman" panose="02020603050405020304" pitchFamily="18" charset="0"/>
              </a:rPr>
              <a:t> 1 </a:t>
            </a:r>
            <a:r>
              <a:rPr lang="en-US" sz="4400" dirty="0" err="1">
                <a:solidFill>
                  <a:prstClr val="black"/>
                </a:solidFill>
                <a:latin typeface="Times New Roman" panose="02020603050405020304" pitchFamily="18" charset="0"/>
                <a:cs typeface="Times New Roman" panose="02020603050405020304" pitchFamily="18" charset="0"/>
              </a:rPr>
              <a:t>hoặc</a:t>
            </a:r>
            <a:r>
              <a:rPr lang="en-US" sz="4400" dirty="0">
                <a:solidFill>
                  <a:prstClr val="black"/>
                </a:solidFill>
                <a:latin typeface="Times New Roman" panose="02020603050405020304" pitchFamily="18" charset="0"/>
                <a:cs typeface="Times New Roman" panose="02020603050405020304" pitchFamily="18" charset="0"/>
              </a:rPr>
              <a:t> 2 </a:t>
            </a:r>
            <a:r>
              <a:rPr lang="en-US" sz="4400" dirty="0" err="1">
                <a:solidFill>
                  <a:prstClr val="black"/>
                </a:solidFill>
                <a:latin typeface="Times New Roman" panose="02020603050405020304" pitchFamily="18" charset="0"/>
                <a:cs typeface="Times New Roman" panose="02020603050405020304" pitchFamily="18" charset="0"/>
              </a:rPr>
              <a:t>kỉ</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thuật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phương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pháp</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đã</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nghiên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cứu</a:t>
            </a:r>
            <a:r>
              <a:rPr lang="en-US" sz="4400" dirty="0">
                <a:solidFill>
                  <a:prstClr val="black"/>
                </a:solidFill>
                <a:latin typeface="Times New Roman" panose="02020603050405020304" pitchFamily="18"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xmlns="" id="{95B6E75A-3912-4967-BD16-5B69EBC1A8C6}"/>
              </a:ext>
            </a:extLst>
          </p:cNvPr>
          <p:cNvSpPr txBox="1"/>
          <p:nvPr/>
        </p:nvSpPr>
        <p:spPr>
          <a:xfrm>
            <a:off x="1896626" y="-93523"/>
            <a:ext cx="2667000" cy="707886"/>
          </a:xfrm>
          <a:prstGeom prst="rect">
            <a:avLst/>
          </a:prstGeom>
          <a:noFill/>
        </p:spPr>
        <p:txBody>
          <a:bodyPr wrap="square" rtlCol="0">
            <a:spAutoFit/>
          </a:bodyPr>
          <a:lstStyle/>
          <a:p>
            <a:r>
              <a:rPr lang="en-US" sz="4000" dirty="0" err="1">
                <a:solidFill>
                  <a:srgbClr val="002060"/>
                </a:solidFill>
                <a:latin typeface="Times New Roman" panose="02020603050405020304" pitchFamily="18" charset="0"/>
                <a:cs typeface="Times New Roman" panose="02020603050405020304" pitchFamily="18" charset="0"/>
              </a:rPr>
              <a:t>Vận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dụng</a:t>
            </a:r>
            <a:endParaRPr lang="en-US" sz="40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693421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9000" b="-39000"/>
          </a:stretch>
        </a:blipFill>
        <a:effectLst/>
      </p:bgPr>
    </p:bg>
    <p:spTree>
      <p:nvGrpSpPr>
        <p:cNvPr id="1" name=""/>
        <p:cNvGrpSpPr/>
        <p:nvPr/>
      </p:nvGrpSpPr>
      <p:grpSpPr>
        <a:xfrm>
          <a:off x="0" y="0"/>
          <a:ext cx="0" cy="0"/>
          <a:chOff x="0" y="0"/>
          <a:chExt cx="0" cy="0"/>
        </a:xfrm>
      </p:grpSpPr>
      <p:sp>
        <p:nvSpPr>
          <p:cNvPr id="21511" name="Text Box 12"/>
          <p:cNvSpPr txBox="1">
            <a:spLocks noChangeArrowheads="1"/>
          </p:cNvSpPr>
          <p:nvPr/>
        </p:nvSpPr>
        <p:spPr bwMode="auto">
          <a:xfrm>
            <a:off x="1162050" y="762000"/>
            <a:ext cx="9144000" cy="707886"/>
          </a:xfrm>
          <a:prstGeom prst="rect">
            <a:avLst/>
          </a:prstGeom>
          <a:noFill/>
          <a:ln w="9525">
            <a:noFill/>
            <a:miter lim="800000"/>
            <a:headEnd/>
            <a:tailEnd/>
          </a:ln>
          <a:effectLst/>
        </p:spPr>
        <p:txBody>
          <a:bodyPr>
            <a:spAutoFit/>
          </a:bodyPr>
          <a:lstStyle/>
          <a:p>
            <a:pPr algn="ctr">
              <a:spcBef>
                <a:spcPct val="50000"/>
              </a:spcBef>
            </a:pPr>
            <a:r>
              <a:rPr lang="en-US" sz="4000" b="1" u="sng" dirty="0" err="1">
                <a:solidFill>
                  <a:srgbClr val="FF0000"/>
                </a:solidFill>
                <a:latin typeface="Times New Roman" pitchFamily="18" charset="0"/>
                <a:cs typeface="Times New Roman" pitchFamily="18" charset="0"/>
              </a:rPr>
              <a:t>Các</a:t>
            </a:r>
            <a:r>
              <a:rPr lang="en-US" sz="4000" b="1" u="sng" dirty="0">
                <a:solidFill>
                  <a:srgbClr val="FF0000"/>
                </a:solidFill>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nhóm</a:t>
            </a:r>
            <a:r>
              <a:rPr lang="en-US" sz="4000" b="1" u="sng" dirty="0">
                <a:solidFill>
                  <a:srgbClr val="FF0000"/>
                </a:solidFill>
                <a:latin typeface="Times New Roman" pitchFamily="18" charset="0"/>
                <a:cs typeface="Times New Roman" pitchFamily="18" charset="0"/>
              </a:rPr>
              <a:t> chia </a:t>
            </a:r>
            <a:r>
              <a:rPr lang="en-US" sz="4000" b="1" u="sng" dirty="0" err="1">
                <a:solidFill>
                  <a:srgbClr val="FF0000"/>
                </a:solidFill>
                <a:latin typeface="Times New Roman" pitchFamily="18" charset="0"/>
                <a:cs typeface="Times New Roman" pitchFamily="18" charset="0"/>
              </a:rPr>
              <a:t>sẻ</a:t>
            </a:r>
            <a:r>
              <a:rPr lang="en-US" sz="4000" b="1" u="sng" dirty="0">
                <a:solidFill>
                  <a:srgbClr val="FF0000"/>
                </a:solidFill>
                <a:latin typeface="Times New Roman" pitchFamily="18" charset="0"/>
                <a:cs typeface="Times New Roman" pitchFamily="18" charset="0"/>
              </a:rPr>
              <a:t> KHBD </a:t>
            </a:r>
          </a:p>
        </p:txBody>
      </p:sp>
      <p:sp>
        <p:nvSpPr>
          <p:cNvPr id="4" name="Rectangle 5"/>
          <p:cNvSpPr>
            <a:spLocks noChangeArrowheads="1"/>
          </p:cNvSpPr>
          <p:nvPr/>
        </p:nvSpPr>
        <p:spPr bwMode="auto">
          <a:xfrm>
            <a:off x="1847850" y="1828800"/>
            <a:ext cx="8458200" cy="1569660"/>
          </a:xfrm>
          <a:prstGeom prst="rect">
            <a:avLst/>
          </a:prstGeom>
          <a:noFill/>
          <a:ln w="9525">
            <a:noFill/>
            <a:miter lim="800000"/>
            <a:headEnd/>
            <a:tailEnd/>
          </a:ln>
        </p:spPr>
        <p:txBody>
          <a:bodyPr>
            <a:spAutoFit/>
          </a:bodyPr>
          <a:lstStyle/>
          <a:p>
            <a:pPr algn="just">
              <a:spcBef>
                <a:spcPct val="20000"/>
              </a:spcBef>
            </a:pPr>
            <a:r>
              <a:rPr lang="en-US" sz="3200" b="1" i="1" dirty="0" err="1">
                <a:solidFill>
                  <a:srgbClr val="990000"/>
                </a:solidFill>
                <a:latin typeface="Times New Roman" pitchFamily="18" charset="0"/>
              </a:rPr>
              <a:t>Chỉ</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rõ</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những</a:t>
            </a:r>
            <a:r>
              <a:rPr lang="en-US" sz="3200" b="1" i="1" dirty="0">
                <a:solidFill>
                  <a:srgbClr val="990000"/>
                </a:solidFill>
                <a:latin typeface="Times New Roman" pitchFamily="18" charset="0"/>
              </a:rPr>
              <a:t> PP, </a:t>
            </a:r>
            <a:r>
              <a:rPr lang="en-US" sz="3200" b="1" i="1" dirty="0" err="1">
                <a:solidFill>
                  <a:srgbClr val="990000"/>
                </a:solidFill>
                <a:latin typeface="Times New Roman" pitchFamily="18" charset="0"/>
              </a:rPr>
              <a:t>kĩ</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thuật</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áp</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dụng</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để</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bộc</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lộ</a:t>
            </a:r>
            <a:r>
              <a:rPr lang="en-US" sz="3200" b="1" i="1" dirty="0">
                <a:solidFill>
                  <a:srgbClr val="990000"/>
                </a:solidFill>
                <a:latin typeface="Times New Roman" pitchFamily="18" charset="0"/>
              </a:rPr>
              <a:t> 5 </a:t>
            </a:r>
            <a:r>
              <a:rPr lang="en-US" sz="3200" b="1" i="1" dirty="0" err="1">
                <a:solidFill>
                  <a:srgbClr val="990000"/>
                </a:solidFill>
                <a:latin typeface="Times New Roman" pitchFamily="18" charset="0"/>
              </a:rPr>
              <a:t>đặc</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điểm</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của</a:t>
            </a:r>
            <a:r>
              <a:rPr lang="en-US" sz="3200" b="1" i="1" dirty="0">
                <a:solidFill>
                  <a:srgbClr val="990000"/>
                </a:solidFill>
                <a:latin typeface="Times New Roman" pitchFamily="18" charset="0"/>
              </a:rPr>
              <a:t> HTQC </a:t>
            </a:r>
            <a:r>
              <a:rPr lang="en-US" sz="3200" b="1" i="1" dirty="0" err="1">
                <a:solidFill>
                  <a:srgbClr val="990000"/>
                </a:solidFill>
                <a:latin typeface="Times New Roman" pitchFamily="18" charset="0"/>
              </a:rPr>
              <a:t>thể</a:t>
            </a:r>
            <a:r>
              <a:rPr lang="en-US" sz="3200" b="1" i="1" dirty="0">
                <a:solidFill>
                  <a:srgbClr val="990000"/>
                </a:solidFill>
                <a:latin typeface="Times New Roman" pitchFamily="18" charset="0"/>
              </a:rPr>
              <a:t> </a:t>
            </a:r>
            <a:r>
              <a:rPr lang="en-US" sz="3200" b="1" i="1" dirty="0" err="1">
                <a:solidFill>
                  <a:srgbClr val="990000"/>
                </a:solidFill>
                <a:latin typeface="Times New Roman" pitchFamily="18" charset="0"/>
              </a:rPr>
              <a:t>hiện</a:t>
            </a:r>
            <a:r>
              <a:rPr lang="en-US" sz="3200" b="1" i="1" dirty="0">
                <a:solidFill>
                  <a:srgbClr val="990000"/>
                </a:solidFill>
                <a:latin typeface="Times New Roman" pitchFamily="18" charset="0"/>
              </a:rPr>
              <a:t> qua </a:t>
            </a:r>
            <a:r>
              <a:rPr lang="en-US" sz="3200" b="1" i="1" dirty="0" err="1">
                <a:solidFill>
                  <a:srgbClr val="990000"/>
                </a:solidFill>
                <a:latin typeface="Times New Roman" pitchFamily="18" charset="0"/>
              </a:rPr>
              <a:t>các</a:t>
            </a:r>
            <a:r>
              <a:rPr lang="en-US" sz="3200" b="1" i="1" dirty="0">
                <a:solidFill>
                  <a:srgbClr val="990000"/>
                </a:solidFill>
                <a:latin typeface="Times New Roman" pitchFamily="18" charset="0"/>
              </a:rPr>
              <a:t> HĐ </a:t>
            </a:r>
            <a:r>
              <a:rPr lang="en-US" sz="3200" b="1" i="1" dirty="0" err="1">
                <a:solidFill>
                  <a:srgbClr val="990000"/>
                </a:solidFill>
                <a:latin typeface="Times New Roman" pitchFamily="18" charset="0"/>
              </a:rPr>
              <a:t>của</a:t>
            </a:r>
            <a:r>
              <a:rPr lang="en-US" sz="3200" b="1" i="1" dirty="0">
                <a:solidFill>
                  <a:srgbClr val="990000"/>
                </a:solidFill>
                <a:latin typeface="Times New Roman" pitchFamily="18" charset="0"/>
              </a:rPr>
              <a:t> KHBD </a:t>
            </a:r>
            <a:endParaRPr lang="en-US" sz="3200" b="1" i="1" dirty="0">
              <a:solidFill>
                <a:srgbClr val="006600"/>
              </a:solidFill>
              <a:latin typeface="Times New Roman" pitchFamily="18" charset="0"/>
            </a:endParaRPr>
          </a:p>
        </p:txBody>
      </p:sp>
    </p:spTree>
    <p:custDataLst>
      <p:tags r:id="rId1"/>
    </p:custDataLst>
    <p:extLst>
      <p:ext uri="{BB962C8B-B14F-4D97-AF65-F5344CB8AC3E}">
        <p14:creationId xmlns:p14="http://schemas.microsoft.com/office/powerpoint/2010/main" val="353153723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7350" y="1295400"/>
            <a:ext cx="8877300" cy="800100"/>
          </a:xfrm>
        </p:spPr>
        <p:txBody>
          <a:bodyPr rtlCol="0">
            <a:noAutofit/>
          </a:bodyPr>
          <a:lstStyle/>
          <a:p>
            <a:pPr marL="0" indent="0" algn="just" defTabSz="685783" eaLnBrk="1" fontAlgn="auto" hangingPunct="1">
              <a:spcAft>
                <a:spcPts val="0"/>
              </a:spcAft>
              <a:buNone/>
              <a:defRPr/>
            </a:pPr>
            <a:r>
              <a:rPr lang="en-US" sz="44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4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4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 7: </a:t>
            </a:r>
            <a:r>
              <a:rPr lang="vi-VN" sz="2800" b="1" dirty="0">
                <a:solidFill>
                  <a:srgbClr val="006600"/>
                </a:solidFill>
                <a:latin typeface="Times New Roman" panose="02020603050405020304" pitchFamily="18" charset="0"/>
                <a:cs typeface="Times New Roman" panose="02020603050405020304" pitchFamily="18" charset="0"/>
              </a:rPr>
              <a:t>Nguyên tắc và hình thức bồi dưỡng chuyên môn cho giáo viên về Học thông qua Chơi tại trường tiểu học</a:t>
            </a:r>
            <a:endParaRPr lang="en-US" sz="2800" b="1" dirty="0">
              <a:solidFill>
                <a:srgbClr val="006600"/>
              </a:solidFill>
              <a:latin typeface="Times New Roman" panose="02020603050405020304" pitchFamily="18" charset="0"/>
              <a:cs typeface="Times New Roman" panose="02020603050405020304" pitchFamily="18" charset="0"/>
            </a:endParaRPr>
          </a:p>
          <a:p>
            <a:pPr marL="0" indent="0" algn="ctr" defTabSz="685783" eaLnBrk="1" fontAlgn="auto" hangingPunct="1">
              <a:spcAft>
                <a:spcPts val="0"/>
              </a:spcAft>
              <a:buNone/>
              <a:defRPr/>
            </a:pPr>
            <a:endParaRPr lang="en-US" sz="4400" b="1"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5F45095B-88F6-4E7E-969C-5810E8A51C15}"/>
              </a:ext>
            </a:extLst>
          </p:cNvPr>
          <p:cNvSpPr txBox="1"/>
          <p:nvPr/>
        </p:nvSpPr>
        <p:spPr>
          <a:xfrm>
            <a:off x="1905000" y="3124200"/>
            <a:ext cx="8077200" cy="1231106"/>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nhóm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những</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Nguyên</a:t>
            </a:r>
            <a:r>
              <a:rPr lang="vi-VN" sz="2800" b="1" spc="1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tắc</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bồi</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dưỡng</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chuyên</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môn</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thông</a:t>
            </a:r>
            <a:r>
              <a:rPr lang="vi-VN" sz="2800" b="1" spc="1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qua</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Chơi</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có</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hiệu</a:t>
            </a:r>
            <a:r>
              <a:rPr lang="vi-VN" sz="2800" b="1" spc="1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quả</a:t>
            </a:r>
            <a:endParaRPr lang="en-US" sz="2800" b="1" spc="-2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635084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1175" y="685800"/>
            <a:ext cx="8629650" cy="800100"/>
          </a:xfrm>
        </p:spPr>
        <p:txBody>
          <a:bodyPr rtlCol="0">
            <a:noAutofit/>
          </a:bodyPr>
          <a:lstStyle/>
          <a:p>
            <a:pPr marL="0" indent="0" algn="just" defTabSz="685783" eaLnBrk="1" fontAlgn="auto" hangingPunct="1">
              <a:spcAft>
                <a:spcPts val="0"/>
              </a:spcAft>
              <a:buNone/>
              <a:defRPr/>
            </a:pPr>
            <a:r>
              <a:rPr lang="en-US" sz="4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7: </a:t>
            </a:r>
            <a:r>
              <a:rPr lang="vi-VN" sz="2800" b="1" dirty="0">
                <a:solidFill>
                  <a:srgbClr val="C00000"/>
                </a:solidFill>
                <a:latin typeface="Times New Roman" panose="02020603050405020304" pitchFamily="18" charset="0"/>
                <a:cs typeface="Times New Roman" panose="02020603050405020304" pitchFamily="18" charset="0"/>
              </a:rPr>
              <a:t>Nguyên tắc và hình thức bồi dưỡng chuyên môn cho giáo viên về Học thông qua Chơi tại trường tiểu học</a:t>
            </a:r>
            <a:endParaRPr lang="en-US" sz="2800" b="1" dirty="0">
              <a:solidFill>
                <a:srgbClr val="C00000"/>
              </a:solidFill>
              <a:latin typeface="Times New Roman" panose="02020603050405020304" pitchFamily="18" charset="0"/>
              <a:cs typeface="Times New Roman" panose="02020603050405020304" pitchFamily="18" charset="0"/>
            </a:endParaRPr>
          </a:p>
          <a:p>
            <a:pPr marL="0" indent="0" algn="ctr" defTabSz="685783" eaLnBrk="1" fontAlgn="auto" hangingPunct="1">
              <a:spcAft>
                <a:spcPts val="0"/>
              </a:spcAft>
              <a:buNone/>
              <a:defRPr/>
            </a:pPr>
            <a:endParaRPr lang="en-US" sz="4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xmlns="" id="{59666E43-6743-4A45-9076-384E591B05C9}"/>
              </a:ext>
            </a:extLst>
          </p:cNvPr>
          <p:cNvGrpSpPr>
            <a:grpSpLocks/>
          </p:cNvGrpSpPr>
          <p:nvPr/>
        </p:nvGrpSpPr>
        <p:grpSpPr bwMode="auto">
          <a:xfrm>
            <a:off x="2819400" y="2209799"/>
            <a:ext cx="6476999" cy="3931285"/>
            <a:chOff x="1962" y="272"/>
            <a:chExt cx="8544" cy="8544"/>
          </a:xfrm>
        </p:grpSpPr>
        <p:pic>
          <p:nvPicPr>
            <p:cNvPr id="5" name="Picture 4">
              <a:extLst>
                <a:ext uri="{FF2B5EF4-FFF2-40B4-BE49-F238E27FC236}">
                  <a16:creationId xmlns:a16="http://schemas.microsoft.com/office/drawing/2014/main" xmlns="" id="{73454477-41A3-4350-BB55-D81FF729D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 y="272"/>
              <a:ext cx="8544" cy="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01">
              <a:extLst>
                <a:ext uri="{FF2B5EF4-FFF2-40B4-BE49-F238E27FC236}">
                  <a16:creationId xmlns:a16="http://schemas.microsoft.com/office/drawing/2014/main" xmlns="" id="{042488B1-13CF-4001-9C3D-CB4F83ADAD30}"/>
                </a:ext>
              </a:extLst>
            </p:cNvPr>
            <p:cNvSpPr txBox="1">
              <a:spLocks noChangeArrowheads="1"/>
            </p:cNvSpPr>
            <p:nvPr/>
          </p:nvSpPr>
          <p:spPr bwMode="auto">
            <a:xfrm>
              <a:off x="5265" y="753"/>
              <a:ext cx="1961"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41275" indent="-41910">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Đáp</a:t>
              </a:r>
              <a:r>
                <a:rPr lang="vi-VN" sz="1050" b="1" spc="-6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ứng</a:t>
              </a:r>
              <a:r>
                <a:rPr lang="vi-VN" sz="1050" b="1" spc="-6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nhu</a:t>
              </a:r>
              <a:r>
                <a:rPr lang="vi-VN" sz="1050" b="1" spc="-5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cầu</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marL="215265" marR="52070" indent="-174625">
                <a:lnSpc>
                  <a:spcPts val="1600"/>
                </a:lnSpc>
                <a:spcBef>
                  <a:spcPts val="5"/>
                </a:spcBef>
                <a:spcAft>
                  <a:spcPts val="0"/>
                </a:spcAft>
              </a:pPr>
              <a:r>
                <a:rPr lang="vi-VN" sz="1050" b="1" spc="-15">
                  <a:solidFill>
                    <a:srgbClr val="2A2220"/>
                  </a:solidFill>
                  <a:effectLst/>
                  <a:latin typeface="Tahoma" panose="020B0604030504040204" pitchFamily="34" charset="0"/>
                  <a:ea typeface="Verdana" panose="020B0604030504040204" pitchFamily="34" charset="0"/>
                  <a:cs typeface="Verdana" panose="020B0604030504040204" pitchFamily="34" charset="0"/>
                </a:rPr>
                <a:t>của</a:t>
              </a:r>
              <a:r>
                <a:rPr lang="vi-VN" sz="1050" b="1" spc="-7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spc="-15">
                  <a:solidFill>
                    <a:srgbClr val="2A2220"/>
                  </a:solidFill>
                  <a:effectLst/>
                  <a:latin typeface="Tahoma" panose="020B0604030504040204" pitchFamily="34" charset="0"/>
                  <a:ea typeface="Verdana" panose="020B0604030504040204" pitchFamily="34" charset="0"/>
                  <a:cs typeface="Verdana" panose="020B0604030504040204" pitchFamily="34" charset="0"/>
                </a:rPr>
                <a:t>giáo</a:t>
              </a:r>
              <a:r>
                <a:rPr lang="vi-VN" sz="1050" b="1" spc="-6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spc="-10">
                  <a:solidFill>
                    <a:srgbClr val="2A2220"/>
                  </a:solidFill>
                  <a:effectLst/>
                  <a:latin typeface="Tahoma" panose="020B0604030504040204" pitchFamily="34" charset="0"/>
                  <a:ea typeface="Verdana" panose="020B0604030504040204" pitchFamily="34" charset="0"/>
                  <a:cs typeface="Verdana" panose="020B0604030504040204" pitchFamily="34" charset="0"/>
                </a:rPr>
                <a:t>viên</a:t>
              </a:r>
              <a:r>
                <a:rPr lang="vi-VN" sz="1050" b="1" spc="-6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spc="-10">
                  <a:solidFill>
                    <a:srgbClr val="2A2220"/>
                  </a:solidFill>
                  <a:effectLst/>
                  <a:latin typeface="Tahoma" panose="020B0604030504040204" pitchFamily="34" charset="0"/>
                  <a:ea typeface="Verdana" panose="020B0604030504040204" pitchFamily="34" charset="0"/>
                  <a:cs typeface="Verdana" panose="020B0604030504040204" pitchFamily="34" charset="0"/>
                </a:rPr>
                <a:t>và</a:t>
              </a:r>
              <a:r>
                <a:rPr lang="vi-VN" sz="1050" b="1" spc="-32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nhà</a:t>
              </a:r>
              <a:r>
                <a:rPr lang="vi-VN" sz="1050" b="1" spc="-7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trường</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 Box 300">
              <a:extLst>
                <a:ext uri="{FF2B5EF4-FFF2-40B4-BE49-F238E27FC236}">
                  <a16:creationId xmlns:a16="http://schemas.microsoft.com/office/drawing/2014/main" xmlns="" id="{9B25E48D-F727-44E1-953D-07D0D42C831C}"/>
                </a:ext>
              </a:extLst>
            </p:cNvPr>
            <p:cNvSpPr txBox="1">
              <a:spLocks noChangeArrowheads="1"/>
            </p:cNvSpPr>
            <p:nvPr/>
          </p:nvSpPr>
          <p:spPr bwMode="auto">
            <a:xfrm>
              <a:off x="3369" y="1756"/>
              <a:ext cx="1232"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77470">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Tích</a:t>
              </a:r>
              <a:r>
                <a:rPr lang="vi-VN" sz="1050" b="1" spc="-7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hợp</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a:spcBef>
                  <a:spcPts val="340"/>
                </a:spcBef>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Lồng</a:t>
              </a:r>
              <a:r>
                <a:rPr lang="vi-VN" sz="1050" b="1" spc="-1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ghép</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Text Box 299">
              <a:extLst>
                <a:ext uri="{FF2B5EF4-FFF2-40B4-BE49-F238E27FC236}">
                  <a16:creationId xmlns:a16="http://schemas.microsoft.com/office/drawing/2014/main" xmlns="" id="{63F65CE9-4BDC-4272-99DF-B00A40F5DD23}"/>
                </a:ext>
              </a:extLst>
            </p:cNvPr>
            <p:cNvSpPr txBox="1">
              <a:spLocks noChangeArrowheads="1"/>
            </p:cNvSpPr>
            <p:nvPr/>
          </p:nvSpPr>
          <p:spPr bwMode="auto">
            <a:xfrm>
              <a:off x="7930" y="1756"/>
              <a:ext cx="100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Mục</a:t>
              </a:r>
              <a:r>
                <a:rPr lang="vi-VN" sz="1050" b="1" spc="-6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tiêu</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marL="52070">
                <a:spcBef>
                  <a:spcPts val="340"/>
                </a:spcBef>
                <a:spcAft>
                  <a:spcPts val="0"/>
                </a:spcAft>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rõ</a:t>
              </a:r>
              <a:r>
                <a:rPr lang="vi-VN" sz="1050" b="1" spc="1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ràng</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ext Box 298">
              <a:extLst>
                <a:ext uri="{FF2B5EF4-FFF2-40B4-BE49-F238E27FC236}">
                  <a16:creationId xmlns:a16="http://schemas.microsoft.com/office/drawing/2014/main" xmlns="" id="{AB9F1D46-EC48-46DE-B6ED-7EFCBD995684}"/>
                </a:ext>
              </a:extLst>
            </p:cNvPr>
            <p:cNvSpPr txBox="1">
              <a:spLocks noChangeArrowheads="1"/>
            </p:cNvSpPr>
            <p:nvPr/>
          </p:nvSpPr>
          <p:spPr bwMode="auto">
            <a:xfrm>
              <a:off x="6158" y="2416"/>
              <a:ext cx="11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1</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Text Box 297">
              <a:extLst>
                <a:ext uri="{FF2B5EF4-FFF2-40B4-BE49-F238E27FC236}">
                  <a16:creationId xmlns:a16="http://schemas.microsoft.com/office/drawing/2014/main" xmlns="" id="{01C524E0-036C-4F64-872C-3062352E9F20}"/>
                </a:ext>
              </a:extLst>
            </p:cNvPr>
            <p:cNvSpPr txBox="1">
              <a:spLocks noChangeArrowheads="1"/>
            </p:cNvSpPr>
            <p:nvPr/>
          </p:nvSpPr>
          <p:spPr bwMode="auto">
            <a:xfrm>
              <a:off x="4846" y="2838"/>
              <a:ext cx="180"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9</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Text Box 296">
              <a:extLst>
                <a:ext uri="{FF2B5EF4-FFF2-40B4-BE49-F238E27FC236}">
                  <a16:creationId xmlns:a16="http://schemas.microsoft.com/office/drawing/2014/main" xmlns="" id="{B0DB4AB5-D51F-44EB-B41D-58A0E3453D39}"/>
                </a:ext>
              </a:extLst>
            </p:cNvPr>
            <p:cNvSpPr txBox="1">
              <a:spLocks noChangeArrowheads="1"/>
            </p:cNvSpPr>
            <p:nvPr/>
          </p:nvSpPr>
          <p:spPr bwMode="auto">
            <a:xfrm>
              <a:off x="7386" y="2838"/>
              <a:ext cx="168"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2</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 Box 295">
              <a:extLst>
                <a:ext uri="{FF2B5EF4-FFF2-40B4-BE49-F238E27FC236}">
                  <a16:creationId xmlns:a16="http://schemas.microsoft.com/office/drawing/2014/main" xmlns="" id="{46577BB5-F9C9-4C82-99CB-E693EC6742A2}"/>
                </a:ext>
              </a:extLst>
            </p:cNvPr>
            <p:cNvSpPr txBox="1">
              <a:spLocks noChangeArrowheads="1"/>
            </p:cNvSpPr>
            <p:nvPr/>
          </p:nvSpPr>
          <p:spPr bwMode="auto">
            <a:xfrm>
              <a:off x="2612" y="4058"/>
              <a:ext cx="78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Tự</a:t>
              </a:r>
              <a:r>
                <a:rPr lang="vi-VN" sz="1050" b="1" spc="1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chủ</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Text Box 294">
              <a:extLst>
                <a:ext uri="{FF2B5EF4-FFF2-40B4-BE49-F238E27FC236}">
                  <a16:creationId xmlns:a16="http://schemas.microsoft.com/office/drawing/2014/main" xmlns="" id="{8F79C269-BB27-4D5D-AE8D-E8DA7CE29719}"/>
                </a:ext>
              </a:extLst>
            </p:cNvPr>
            <p:cNvSpPr txBox="1">
              <a:spLocks noChangeArrowheads="1"/>
            </p:cNvSpPr>
            <p:nvPr/>
          </p:nvSpPr>
          <p:spPr bwMode="auto">
            <a:xfrm>
              <a:off x="4207" y="3971"/>
              <a:ext cx="18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8</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293">
              <a:extLst>
                <a:ext uri="{FF2B5EF4-FFF2-40B4-BE49-F238E27FC236}">
                  <a16:creationId xmlns:a16="http://schemas.microsoft.com/office/drawing/2014/main" xmlns="" id="{09645C48-757D-497E-97B5-AE43263EAD20}"/>
                </a:ext>
              </a:extLst>
            </p:cNvPr>
            <p:cNvSpPr txBox="1">
              <a:spLocks noChangeArrowheads="1"/>
            </p:cNvSpPr>
            <p:nvPr/>
          </p:nvSpPr>
          <p:spPr bwMode="auto">
            <a:xfrm>
              <a:off x="8075" y="3971"/>
              <a:ext cx="16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3</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Text Box 292">
              <a:extLst>
                <a:ext uri="{FF2B5EF4-FFF2-40B4-BE49-F238E27FC236}">
                  <a16:creationId xmlns:a16="http://schemas.microsoft.com/office/drawing/2014/main" xmlns="" id="{FDF92335-5374-4DC4-B0FF-17A5BE0BC928}"/>
                </a:ext>
              </a:extLst>
            </p:cNvPr>
            <p:cNvSpPr txBox="1">
              <a:spLocks noChangeArrowheads="1"/>
            </p:cNvSpPr>
            <p:nvPr/>
          </p:nvSpPr>
          <p:spPr bwMode="auto">
            <a:xfrm>
              <a:off x="8676" y="3737"/>
              <a:ext cx="1629"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Thường</a:t>
              </a:r>
              <a:r>
                <a:rPr lang="vi-VN" sz="1050" b="1" spc="-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xuyên</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marR="10795" algn="ctr">
                <a:spcBef>
                  <a:spcPts val="340"/>
                </a:spcBef>
                <a:spcAft>
                  <a:spcPts val="0"/>
                </a:spcAft>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và</a:t>
              </a:r>
              <a:r>
                <a:rPr lang="vi-VN" sz="1050" b="1" spc="-8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liên</a:t>
              </a:r>
              <a:r>
                <a:rPr lang="vi-VN" sz="1050" b="1" spc="-7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tục</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Text Box 291">
              <a:extLst>
                <a:ext uri="{FF2B5EF4-FFF2-40B4-BE49-F238E27FC236}">
                  <a16:creationId xmlns:a16="http://schemas.microsoft.com/office/drawing/2014/main" xmlns="" id="{80317EED-B14A-41B0-8384-9FE555DFF8CF}"/>
                </a:ext>
              </a:extLst>
            </p:cNvPr>
            <p:cNvSpPr txBox="1">
              <a:spLocks noChangeArrowheads="1"/>
            </p:cNvSpPr>
            <p:nvPr/>
          </p:nvSpPr>
          <p:spPr bwMode="auto">
            <a:xfrm>
              <a:off x="4466" y="5308"/>
              <a:ext cx="17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7</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Text Box 290">
              <a:extLst>
                <a:ext uri="{FF2B5EF4-FFF2-40B4-BE49-F238E27FC236}">
                  <a16:creationId xmlns:a16="http://schemas.microsoft.com/office/drawing/2014/main" xmlns="" id="{BB08F78B-E68D-4EFF-87CD-6BCB43886BC4}"/>
                </a:ext>
              </a:extLst>
            </p:cNvPr>
            <p:cNvSpPr txBox="1">
              <a:spLocks noChangeArrowheads="1"/>
            </p:cNvSpPr>
            <p:nvPr/>
          </p:nvSpPr>
          <p:spPr bwMode="auto">
            <a:xfrm>
              <a:off x="7878" y="5308"/>
              <a:ext cx="19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4</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Text Box 289">
              <a:extLst>
                <a:ext uri="{FF2B5EF4-FFF2-40B4-BE49-F238E27FC236}">
                  <a16:creationId xmlns:a16="http://schemas.microsoft.com/office/drawing/2014/main" xmlns="" id="{A541FCE8-C025-46FE-91EA-C4D78C044B91}"/>
                </a:ext>
              </a:extLst>
            </p:cNvPr>
            <p:cNvSpPr txBox="1">
              <a:spLocks noChangeArrowheads="1"/>
            </p:cNvSpPr>
            <p:nvPr/>
          </p:nvSpPr>
          <p:spPr bwMode="auto">
            <a:xfrm>
              <a:off x="2598" y="5807"/>
              <a:ext cx="1395"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0795" algn="ctr">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Đa</a:t>
              </a:r>
              <a:r>
                <a:rPr lang="vi-VN" sz="1050" b="1" spc="-4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dạng</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marR="11430" algn="ctr">
                <a:spcBef>
                  <a:spcPts val="340"/>
                </a:spcBef>
                <a:spcAft>
                  <a:spcPts val="0"/>
                </a:spcAft>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và</a:t>
              </a:r>
              <a:r>
                <a:rPr lang="vi-VN" sz="1050" b="1" spc="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phân</a:t>
              </a:r>
              <a:r>
                <a:rPr lang="vi-VN" sz="1050" b="1" spc="1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hóa</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19" name="Text Box 288">
              <a:extLst>
                <a:ext uri="{FF2B5EF4-FFF2-40B4-BE49-F238E27FC236}">
                  <a16:creationId xmlns:a16="http://schemas.microsoft.com/office/drawing/2014/main" xmlns="" id="{07E11A3D-0599-4096-B411-24E9538340B8}"/>
                </a:ext>
              </a:extLst>
            </p:cNvPr>
            <p:cNvSpPr txBox="1">
              <a:spLocks noChangeArrowheads="1"/>
            </p:cNvSpPr>
            <p:nvPr/>
          </p:nvSpPr>
          <p:spPr bwMode="auto">
            <a:xfrm>
              <a:off x="5513" y="6193"/>
              <a:ext cx="180"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6</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Text Box 287">
              <a:extLst>
                <a:ext uri="{FF2B5EF4-FFF2-40B4-BE49-F238E27FC236}">
                  <a16:creationId xmlns:a16="http://schemas.microsoft.com/office/drawing/2014/main" xmlns="" id="{4221166C-E0C2-4C6B-817E-7765136AFAE8}"/>
                </a:ext>
              </a:extLst>
            </p:cNvPr>
            <p:cNvSpPr txBox="1">
              <a:spLocks noChangeArrowheads="1"/>
            </p:cNvSpPr>
            <p:nvPr/>
          </p:nvSpPr>
          <p:spPr bwMode="auto">
            <a:xfrm>
              <a:off x="6852" y="6193"/>
              <a:ext cx="16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470"/>
                </a:lnSpc>
              </a:pPr>
              <a:r>
                <a:rPr lang="vi-VN" sz="1250" b="1">
                  <a:solidFill>
                    <a:srgbClr val="231F20"/>
                  </a:solidFill>
                  <a:effectLst/>
                  <a:latin typeface="Tahoma" panose="020B0604030504040204" pitchFamily="34" charset="0"/>
                  <a:ea typeface="Verdana" panose="020B0604030504040204" pitchFamily="34" charset="0"/>
                  <a:cs typeface="Verdana" panose="020B0604030504040204" pitchFamily="34" charset="0"/>
                </a:rPr>
                <a:t>5</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xt Box 286">
              <a:extLst>
                <a:ext uri="{FF2B5EF4-FFF2-40B4-BE49-F238E27FC236}">
                  <a16:creationId xmlns:a16="http://schemas.microsoft.com/office/drawing/2014/main" xmlns="" id="{334F1552-A8FA-4EB1-97C0-C30959262DA3}"/>
                </a:ext>
              </a:extLst>
            </p:cNvPr>
            <p:cNvSpPr txBox="1">
              <a:spLocks noChangeArrowheads="1"/>
            </p:cNvSpPr>
            <p:nvPr/>
          </p:nvSpPr>
          <p:spPr bwMode="auto">
            <a:xfrm>
              <a:off x="8509" y="5807"/>
              <a:ext cx="1329"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6515">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Suy</a:t>
              </a:r>
              <a:r>
                <a:rPr lang="vi-VN" sz="1050" b="1" spc="-6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ngẫm</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a:spcBef>
                  <a:spcPts val="340"/>
                </a:spcBef>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và</a:t>
              </a:r>
              <a:r>
                <a:rPr lang="vi-VN" sz="1050" b="1" spc="4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phản</a:t>
              </a:r>
              <a:r>
                <a:rPr lang="vi-VN" sz="1050" b="1" spc="4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hồi</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Text Box 285">
              <a:extLst>
                <a:ext uri="{FF2B5EF4-FFF2-40B4-BE49-F238E27FC236}">
                  <a16:creationId xmlns:a16="http://schemas.microsoft.com/office/drawing/2014/main" xmlns="" id="{F0EE594C-8EBE-49C0-B96E-BD078DF2A68A}"/>
                </a:ext>
              </a:extLst>
            </p:cNvPr>
            <p:cNvSpPr txBox="1">
              <a:spLocks noChangeArrowheads="1"/>
            </p:cNvSpPr>
            <p:nvPr/>
          </p:nvSpPr>
          <p:spPr bwMode="auto">
            <a:xfrm>
              <a:off x="4456" y="7384"/>
              <a:ext cx="119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1435">
                <a:lnSpc>
                  <a:spcPts val="1255"/>
                </a:lnSpc>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Cộng</a:t>
              </a:r>
              <a:r>
                <a:rPr lang="vi-VN" sz="1050" b="1" spc="-4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tác</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a:spcBef>
                  <a:spcPts val="340"/>
                </a:spcBef>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và</a:t>
              </a:r>
              <a:r>
                <a:rPr lang="vi-VN" sz="1050" b="1" spc="-8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hợp</a:t>
              </a:r>
              <a:r>
                <a:rPr lang="vi-VN" sz="1050" b="1" spc="-7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tác</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Text Box 284">
              <a:extLst>
                <a:ext uri="{FF2B5EF4-FFF2-40B4-BE49-F238E27FC236}">
                  <a16:creationId xmlns:a16="http://schemas.microsoft.com/office/drawing/2014/main" xmlns="" id="{99210BB1-FF54-443E-ACE5-A9F34C0CF231}"/>
                </a:ext>
              </a:extLst>
            </p:cNvPr>
            <p:cNvSpPr txBox="1">
              <a:spLocks noChangeArrowheads="1"/>
            </p:cNvSpPr>
            <p:nvPr/>
          </p:nvSpPr>
          <p:spPr bwMode="auto">
            <a:xfrm>
              <a:off x="6771" y="7384"/>
              <a:ext cx="133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35" marR="11430" algn="ctr">
                <a:lnSpc>
                  <a:spcPts val="1255"/>
                </a:lnSpc>
                <a:spcAft>
                  <a:spcPts val="0"/>
                </a:spcAft>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Dựa</a:t>
              </a:r>
              <a:r>
                <a:rPr lang="vi-VN" sz="1050" b="1" spc="-5">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trên</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marR="11430" algn="ctr">
                <a:spcBef>
                  <a:spcPts val="340"/>
                </a:spcBef>
                <a:spcAft>
                  <a:spcPts val="0"/>
                </a:spcAft>
              </a:pP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trải</a:t>
              </a:r>
              <a:r>
                <a:rPr lang="vi-VN" sz="1050" b="1" spc="6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050" b="1">
                  <a:solidFill>
                    <a:srgbClr val="2A2220"/>
                  </a:solidFill>
                  <a:effectLst/>
                  <a:latin typeface="Tahoma" panose="020B0604030504040204" pitchFamily="34" charset="0"/>
                  <a:ea typeface="Verdana" panose="020B0604030504040204" pitchFamily="34" charset="0"/>
                  <a:cs typeface="Verdana" panose="020B0604030504040204" pitchFamily="34" charset="0"/>
                </a:rPr>
                <a:t>nghiệm</a:t>
              </a:r>
              <a:endParaRPr lang="en-US" sz="1100">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8466539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88F66C6-5FA6-4146-8D97-3758078DB242}"/>
              </a:ext>
            </a:extLst>
          </p:cNvPr>
          <p:cNvGrpSpPr>
            <a:grpSpLocks/>
          </p:cNvGrpSpPr>
          <p:nvPr/>
        </p:nvGrpSpPr>
        <p:grpSpPr bwMode="auto">
          <a:xfrm>
            <a:off x="762000" y="838200"/>
            <a:ext cx="11201400" cy="5752465"/>
            <a:chOff x="1417" y="1407"/>
            <a:chExt cx="14004" cy="9059"/>
          </a:xfrm>
        </p:grpSpPr>
        <p:pic>
          <p:nvPicPr>
            <p:cNvPr id="5" name="Picture 4">
              <a:extLst>
                <a:ext uri="{FF2B5EF4-FFF2-40B4-BE49-F238E27FC236}">
                  <a16:creationId xmlns:a16="http://schemas.microsoft.com/office/drawing/2014/main" xmlns="" id="{E35732C1-D81D-43C9-B071-62B718280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 y="1406"/>
              <a:ext cx="14004" cy="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80">
              <a:extLst>
                <a:ext uri="{FF2B5EF4-FFF2-40B4-BE49-F238E27FC236}">
                  <a16:creationId xmlns:a16="http://schemas.microsoft.com/office/drawing/2014/main" xmlns="" id="{D98EF2C6-E081-4255-8DD5-D12FAC381961}"/>
                </a:ext>
              </a:extLst>
            </p:cNvPr>
            <p:cNvSpPr>
              <a:spLocks/>
            </p:cNvSpPr>
            <p:nvPr/>
          </p:nvSpPr>
          <p:spPr bwMode="auto">
            <a:xfrm>
              <a:off x="1462" y="3592"/>
              <a:ext cx="1769" cy="2174"/>
            </a:xfrm>
            <a:custGeom>
              <a:avLst/>
              <a:gdLst>
                <a:gd name="T0" fmla="+- 0 1463 1463"/>
                <a:gd name="T1" fmla="*/ T0 w 1769"/>
                <a:gd name="T2" fmla="+- 0 3762 3592"/>
                <a:gd name="T3" fmla="*/ 3762 h 2174"/>
                <a:gd name="T4" fmla="+- 0 1463 1463"/>
                <a:gd name="T5" fmla="*/ T4 w 1769"/>
                <a:gd name="T6" fmla="+- 0 5595 3592"/>
                <a:gd name="T7" fmla="*/ 5595 h 2174"/>
                <a:gd name="T8" fmla="+- 0 1476 1463"/>
                <a:gd name="T9" fmla="*/ T8 w 1769"/>
                <a:gd name="T10" fmla="+- 0 5661 3592"/>
                <a:gd name="T11" fmla="*/ 5661 h 2174"/>
                <a:gd name="T12" fmla="+- 0 1513 1463"/>
                <a:gd name="T13" fmla="*/ T12 w 1769"/>
                <a:gd name="T14" fmla="+- 0 5715 3592"/>
                <a:gd name="T15" fmla="*/ 5715 h 2174"/>
                <a:gd name="T16" fmla="+- 0 1567 1463"/>
                <a:gd name="T17" fmla="*/ T16 w 1769"/>
                <a:gd name="T18" fmla="+- 0 5752 3592"/>
                <a:gd name="T19" fmla="*/ 5752 h 2174"/>
                <a:gd name="T20" fmla="+- 0 1633 1463"/>
                <a:gd name="T21" fmla="*/ T20 w 1769"/>
                <a:gd name="T22" fmla="+- 0 5765 3592"/>
                <a:gd name="T23" fmla="*/ 5765 h 2174"/>
                <a:gd name="T24" fmla="+- 0 3061 1463"/>
                <a:gd name="T25" fmla="*/ T24 w 1769"/>
                <a:gd name="T26" fmla="+- 0 5765 3592"/>
                <a:gd name="T27" fmla="*/ 5765 h 2174"/>
                <a:gd name="T28" fmla="+- 0 3127 1463"/>
                <a:gd name="T29" fmla="*/ T28 w 1769"/>
                <a:gd name="T30" fmla="+- 0 5752 3592"/>
                <a:gd name="T31" fmla="*/ 5752 h 2174"/>
                <a:gd name="T32" fmla="+- 0 3182 1463"/>
                <a:gd name="T33" fmla="*/ T32 w 1769"/>
                <a:gd name="T34" fmla="+- 0 5715 3592"/>
                <a:gd name="T35" fmla="*/ 5715 h 2174"/>
                <a:gd name="T36" fmla="+- 0 3218 1463"/>
                <a:gd name="T37" fmla="*/ T36 w 1769"/>
                <a:gd name="T38" fmla="+- 0 5661 3592"/>
                <a:gd name="T39" fmla="*/ 5661 h 2174"/>
                <a:gd name="T40" fmla="+- 0 3231 1463"/>
                <a:gd name="T41" fmla="*/ T40 w 1769"/>
                <a:gd name="T42" fmla="+- 0 5595 3592"/>
                <a:gd name="T43" fmla="*/ 5595 h 2174"/>
                <a:gd name="T44" fmla="+- 0 3231 1463"/>
                <a:gd name="T45" fmla="*/ T44 w 1769"/>
                <a:gd name="T46" fmla="+- 0 3762 3592"/>
                <a:gd name="T47" fmla="*/ 3762 h 2174"/>
                <a:gd name="T48" fmla="+- 0 3218 1463"/>
                <a:gd name="T49" fmla="*/ T48 w 1769"/>
                <a:gd name="T50" fmla="+- 0 3696 3592"/>
                <a:gd name="T51" fmla="*/ 3696 h 2174"/>
                <a:gd name="T52" fmla="+- 0 3182 1463"/>
                <a:gd name="T53" fmla="*/ T52 w 1769"/>
                <a:gd name="T54" fmla="+- 0 3642 3592"/>
                <a:gd name="T55" fmla="*/ 3642 h 2174"/>
                <a:gd name="T56" fmla="+- 0 3127 1463"/>
                <a:gd name="T57" fmla="*/ T56 w 1769"/>
                <a:gd name="T58" fmla="+- 0 3605 3592"/>
                <a:gd name="T59" fmla="*/ 3605 h 2174"/>
                <a:gd name="T60" fmla="+- 0 3061 1463"/>
                <a:gd name="T61" fmla="*/ T60 w 1769"/>
                <a:gd name="T62" fmla="+- 0 3592 3592"/>
                <a:gd name="T63" fmla="*/ 3592 h 2174"/>
                <a:gd name="T64" fmla="+- 0 1633 1463"/>
                <a:gd name="T65" fmla="*/ T64 w 1769"/>
                <a:gd name="T66" fmla="+- 0 3592 3592"/>
                <a:gd name="T67" fmla="*/ 3592 h 2174"/>
                <a:gd name="T68" fmla="+- 0 1567 1463"/>
                <a:gd name="T69" fmla="*/ T68 w 1769"/>
                <a:gd name="T70" fmla="+- 0 3605 3592"/>
                <a:gd name="T71" fmla="*/ 3605 h 2174"/>
                <a:gd name="T72" fmla="+- 0 1513 1463"/>
                <a:gd name="T73" fmla="*/ T72 w 1769"/>
                <a:gd name="T74" fmla="+- 0 3642 3592"/>
                <a:gd name="T75" fmla="*/ 3642 h 2174"/>
                <a:gd name="T76" fmla="+- 0 1476 1463"/>
                <a:gd name="T77" fmla="*/ T76 w 1769"/>
                <a:gd name="T78" fmla="+- 0 3696 3592"/>
                <a:gd name="T79" fmla="*/ 3696 h 2174"/>
                <a:gd name="T80" fmla="+- 0 1463 1463"/>
                <a:gd name="T81" fmla="*/ T80 w 1769"/>
                <a:gd name="T82" fmla="+- 0 3762 3592"/>
                <a:gd name="T83" fmla="*/ 3762 h 2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69" h="2174">
                  <a:moveTo>
                    <a:pt x="0" y="170"/>
                  </a:moveTo>
                  <a:lnTo>
                    <a:pt x="0" y="2003"/>
                  </a:lnTo>
                  <a:lnTo>
                    <a:pt x="13" y="2069"/>
                  </a:lnTo>
                  <a:lnTo>
                    <a:pt x="50" y="2123"/>
                  </a:lnTo>
                  <a:lnTo>
                    <a:pt x="104" y="2160"/>
                  </a:lnTo>
                  <a:lnTo>
                    <a:pt x="170" y="2173"/>
                  </a:lnTo>
                  <a:lnTo>
                    <a:pt x="1598" y="2173"/>
                  </a:lnTo>
                  <a:lnTo>
                    <a:pt x="1664" y="2160"/>
                  </a:lnTo>
                  <a:lnTo>
                    <a:pt x="1719" y="2123"/>
                  </a:lnTo>
                  <a:lnTo>
                    <a:pt x="1755" y="2069"/>
                  </a:lnTo>
                  <a:lnTo>
                    <a:pt x="1768" y="2003"/>
                  </a:lnTo>
                  <a:lnTo>
                    <a:pt x="1768" y="170"/>
                  </a:lnTo>
                  <a:lnTo>
                    <a:pt x="1755" y="104"/>
                  </a:lnTo>
                  <a:lnTo>
                    <a:pt x="1719" y="50"/>
                  </a:lnTo>
                  <a:lnTo>
                    <a:pt x="1664" y="13"/>
                  </a:lnTo>
                  <a:lnTo>
                    <a:pt x="1598" y="0"/>
                  </a:lnTo>
                  <a:lnTo>
                    <a:pt x="170" y="0"/>
                  </a:lnTo>
                  <a:lnTo>
                    <a:pt x="104" y="13"/>
                  </a:lnTo>
                  <a:lnTo>
                    <a:pt x="50" y="50"/>
                  </a:lnTo>
                  <a:lnTo>
                    <a:pt x="13" y="104"/>
                  </a:lnTo>
                  <a:lnTo>
                    <a:pt x="0" y="170"/>
                  </a:lnTo>
                  <a:close/>
                </a:path>
              </a:pathLst>
            </a:custGeom>
            <a:solidFill>
              <a:srgbClr val="89B23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279">
              <a:extLst>
                <a:ext uri="{FF2B5EF4-FFF2-40B4-BE49-F238E27FC236}">
                  <a16:creationId xmlns:a16="http://schemas.microsoft.com/office/drawing/2014/main" xmlns="" id="{BF875563-1992-4AF1-9579-79AC8D767CD4}"/>
                </a:ext>
              </a:extLst>
            </p:cNvPr>
            <p:cNvSpPr>
              <a:spLocks/>
            </p:cNvSpPr>
            <p:nvPr/>
          </p:nvSpPr>
          <p:spPr bwMode="auto">
            <a:xfrm>
              <a:off x="1417" y="3569"/>
              <a:ext cx="1769" cy="2174"/>
            </a:xfrm>
            <a:custGeom>
              <a:avLst/>
              <a:gdLst>
                <a:gd name="T0" fmla="+- 0 1417 1417"/>
                <a:gd name="T1" fmla="*/ T0 w 1769"/>
                <a:gd name="T2" fmla="+- 0 3740 3569"/>
                <a:gd name="T3" fmla="*/ 3740 h 2174"/>
                <a:gd name="T4" fmla="+- 0 1417 1417"/>
                <a:gd name="T5" fmla="*/ T4 w 1769"/>
                <a:gd name="T6" fmla="+- 0 5572 3569"/>
                <a:gd name="T7" fmla="*/ 5572 h 2174"/>
                <a:gd name="T8" fmla="+- 0 1431 1417"/>
                <a:gd name="T9" fmla="*/ T8 w 1769"/>
                <a:gd name="T10" fmla="+- 0 5639 3569"/>
                <a:gd name="T11" fmla="*/ 5639 h 2174"/>
                <a:gd name="T12" fmla="+- 0 1467 1417"/>
                <a:gd name="T13" fmla="*/ T12 w 1769"/>
                <a:gd name="T14" fmla="+- 0 5693 3569"/>
                <a:gd name="T15" fmla="*/ 5693 h 2174"/>
                <a:gd name="T16" fmla="+- 0 1521 1417"/>
                <a:gd name="T17" fmla="*/ T16 w 1769"/>
                <a:gd name="T18" fmla="+- 0 5729 3569"/>
                <a:gd name="T19" fmla="*/ 5729 h 2174"/>
                <a:gd name="T20" fmla="+- 0 1588 1417"/>
                <a:gd name="T21" fmla="*/ T20 w 1769"/>
                <a:gd name="T22" fmla="+- 0 5743 3569"/>
                <a:gd name="T23" fmla="*/ 5743 h 2174"/>
                <a:gd name="T24" fmla="+- 0 3016 1417"/>
                <a:gd name="T25" fmla="*/ T24 w 1769"/>
                <a:gd name="T26" fmla="+- 0 5743 3569"/>
                <a:gd name="T27" fmla="*/ 5743 h 2174"/>
                <a:gd name="T28" fmla="+- 0 3082 1417"/>
                <a:gd name="T29" fmla="*/ T28 w 1769"/>
                <a:gd name="T30" fmla="+- 0 5729 3569"/>
                <a:gd name="T31" fmla="*/ 5729 h 2174"/>
                <a:gd name="T32" fmla="+- 0 3136 1417"/>
                <a:gd name="T33" fmla="*/ T32 w 1769"/>
                <a:gd name="T34" fmla="+- 0 5693 3569"/>
                <a:gd name="T35" fmla="*/ 5693 h 2174"/>
                <a:gd name="T36" fmla="+- 0 3173 1417"/>
                <a:gd name="T37" fmla="*/ T36 w 1769"/>
                <a:gd name="T38" fmla="+- 0 5639 3569"/>
                <a:gd name="T39" fmla="*/ 5639 h 2174"/>
                <a:gd name="T40" fmla="+- 0 3186 1417"/>
                <a:gd name="T41" fmla="*/ T40 w 1769"/>
                <a:gd name="T42" fmla="+- 0 5572 3569"/>
                <a:gd name="T43" fmla="*/ 5572 h 2174"/>
                <a:gd name="T44" fmla="+- 0 3186 1417"/>
                <a:gd name="T45" fmla="*/ T44 w 1769"/>
                <a:gd name="T46" fmla="+- 0 3740 3569"/>
                <a:gd name="T47" fmla="*/ 3740 h 2174"/>
                <a:gd name="T48" fmla="+- 0 3173 1417"/>
                <a:gd name="T49" fmla="*/ T48 w 1769"/>
                <a:gd name="T50" fmla="+- 0 3673 3569"/>
                <a:gd name="T51" fmla="*/ 3673 h 2174"/>
                <a:gd name="T52" fmla="+- 0 3136 1417"/>
                <a:gd name="T53" fmla="*/ T52 w 1769"/>
                <a:gd name="T54" fmla="+- 0 3619 3569"/>
                <a:gd name="T55" fmla="*/ 3619 h 2174"/>
                <a:gd name="T56" fmla="+- 0 3082 1417"/>
                <a:gd name="T57" fmla="*/ T56 w 1769"/>
                <a:gd name="T58" fmla="+- 0 3583 3569"/>
                <a:gd name="T59" fmla="*/ 3583 h 2174"/>
                <a:gd name="T60" fmla="+- 0 3016 1417"/>
                <a:gd name="T61" fmla="*/ T60 w 1769"/>
                <a:gd name="T62" fmla="+- 0 3569 3569"/>
                <a:gd name="T63" fmla="*/ 3569 h 2174"/>
                <a:gd name="T64" fmla="+- 0 1588 1417"/>
                <a:gd name="T65" fmla="*/ T64 w 1769"/>
                <a:gd name="T66" fmla="+- 0 3569 3569"/>
                <a:gd name="T67" fmla="*/ 3569 h 2174"/>
                <a:gd name="T68" fmla="+- 0 1521 1417"/>
                <a:gd name="T69" fmla="*/ T68 w 1769"/>
                <a:gd name="T70" fmla="+- 0 3583 3569"/>
                <a:gd name="T71" fmla="*/ 3583 h 2174"/>
                <a:gd name="T72" fmla="+- 0 1467 1417"/>
                <a:gd name="T73" fmla="*/ T72 w 1769"/>
                <a:gd name="T74" fmla="+- 0 3619 3569"/>
                <a:gd name="T75" fmla="*/ 3619 h 2174"/>
                <a:gd name="T76" fmla="+- 0 1431 1417"/>
                <a:gd name="T77" fmla="*/ T76 w 1769"/>
                <a:gd name="T78" fmla="+- 0 3673 3569"/>
                <a:gd name="T79" fmla="*/ 3673 h 2174"/>
                <a:gd name="T80" fmla="+- 0 1417 1417"/>
                <a:gd name="T81" fmla="*/ T80 w 1769"/>
                <a:gd name="T82" fmla="+- 0 3740 3569"/>
                <a:gd name="T83" fmla="*/ 3740 h 2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69" h="2174">
                  <a:moveTo>
                    <a:pt x="0" y="171"/>
                  </a:moveTo>
                  <a:lnTo>
                    <a:pt x="0" y="2003"/>
                  </a:lnTo>
                  <a:lnTo>
                    <a:pt x="14" y="2070"/>
                  </a:lnTo>
                  <a:lnTo>
                    <a:pt x="50" y="2124"/>
                  </a:lnTo>
                  <a:lnTo>
                    <a:pt x="104" y="2160"/>
                  </a:lnTo>
                  <a:lnTo>
                    <a:pt x="171" y="2174"/>
                  </a:lnTo>
                  <a:lnTo>
                    <a:pt x="1599" y="2174"/>
                  </a:lnTo>
                  <a:lnTo>
                    <a:pt x="1665" y="2160"/>
                  </a:lnTo>
                  <a:lnTo>
                    <a:pt x="1719" y="2124"/>
                  </a:lnTo>
                  <a:lnTo>
                    <a:pt x="1756" y="2070"/>
                  </a:lnTo>
                  <a:lnTo>
                    <a:pt x="1769" y="2003"/>
                  </a:lnTo>
                  <a:lnTo>
                    <a:pt x="1769" y="171"/>
                  </a:lnTo>
                  <a:lnTo>
                    <a:pt x="1756" y="104"/>
                  </a:lnTo>
                  <a:lnTo>
                    <a:pt x="1719" y="50"/>
                  </a:lnTo>
                  <a:lnTo>
                    <a:pt x="1665" y="14"/>
                  </a:lnTo>
                  <a:lnTo>
                    <a:pt x="1599" y="0"/>
                  </a:lnTo>
                  <a:lnTo>
                    <a:pt x="171" y="0"/>
                  </a:lnTo>
                  <a:lnTo>
                    <a:pt x="104" y="14"/>
                  </a:lnTo>
                  <a:lnTo>
                    <a:pt x="50" y="50"/>
                  </a:lnTo>
                  <a:lnTo>
                    <a:pt x="14" y="104"/>
                  </a:lnTo>
                  <a:lnTo>
                    <a:pt x="0" y="171"/>
                  </a:lnTo>
                  <a:close/>
                </a:path>
              </a:pathLst>
            </a:custGeom>
            <a:solidFill>
              <a:srgbClr val="D6EAC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vi-VN" altLang="en-US" b="1" dirty="0">
                  <a:solidFill>
                    <a:srgbClr val="2A2220"/>
                  </a:solidFill>
                  <a:latin typeface="Tahoma" panose="020B0604030504040204" pitchFamily="34" charset="0"/>
                  <a:ea typeface="Verdana" panose="020B0604030504040204" pitchFamily="34" charset="0"/>
                  <a:cs typeface="Tahoma" panose="020B0604030504040204" pitchFamily="34" charset="0"/>
                </a:rPr>
                <a:t>Lồng ghép HTQC vào kế hoạch BDCM</a:t>
              </a:r>
              <a:endParaRPr lang="vi-VN" altLang="en-US" sz="1600" dirty="0">
                <a:ea typeface="Verdana" panose="020B0604030504040204" pitchFamily="34" charset="0"/>
                <a:cs typeface="Verdana" panose="020B0604030504040204" pitchFamily="34" charset="0"/>
              </a:endParaRPr>
            </a:p>
            <a:p>
              <a:endParaRPr lang="en-US" dirty="0"/>
            </a:p>
          </p:txBody>
        </p:sp>
        <p:sp>
          <p:nvSpPr>
            <p:cNvPr id="8" name="Freeform 278">
              <a:extLst>
                <a:ext uri="{FF2B5EF4-FFF2-40B4-BE49-F238E27FC236}">
                  <a16:creationId xmlns:a16="http://schemas.microsoft.com/office/drawing/2014/main" xmlns="" id="{65F17320-CC42-4835-9BBA-DA79A336DF96}"/>
                </a:ext>
              </a:extLst>
            </p:cNvPr>
            <p:cNvSpPr>
              <a:spLocks/>
            </p:cNvSpPr>
            <p:nvPr/>
          </p:nvSpPr>
          <p:spPr bwMode="auto">
            <a:xfrm>
              <a:off x="13635" y="3494"/>
              <a:ext cx="1765" cy="2372"/>
            </a:xfrm>
            <a:custGeom>
              <a:avLst/>
              <a:gdLst>
                <a:gd name="T0" fmla="+- 0 13636 13636"/>
                <a:gd name="T1" fmla="*/ T0 w 1765"/>
                <a:gd name="T2" fmla="+- 0 3665 3494"/>
                <a:gd name="T3" fmla="*/ 3665 h 2372"/>
                <a:gd name="T4" fmla="+- 0 13636 13636"/>
                <a:gd name="T5" fmla="*/ T4 w 1765"/>
                <a:gd name="T6" fmla="+- 0 5695 3494"/>
                <a:gd name="T7" fmla="*/ 5695 h 2372"/>
                <a:gd name="T8" fmla="+- 0 13649 13636"/>
                <a:gd name="T9" fmla="*/ T8 w 1765"/>
                <a:gd name="T10" fmla="+- 0 5761 3494"/>
                <a:gd name="T11" fmla="*/ 5761 h 2372"/>
                <a:gd name="T12" fmla="+- 0 13686 13636"/>
                <a:gd name="T13" fmla="*/ T12 w 1765"/>
                <a:gd name="T14" fmla="+- 0 5815 3494"/>
                <a:gd name="T15" fmla="*/ 5815 h 2372"/>
                <a:gd name="T16" fmla="+- 0 13740 13636"/>
                <a:gd name="T17" fmla="*/ T16 w 1765"/>
                <a:gd name="T18" fmla="+- 0 5852 3494"/>
                <a:gd name="T19" fmla="*/ 5852 h 2372"/>
                <a:gd name="T20" fmla="+- 0 13806 13636"/>
                <a:gd name="T21" fmla="*/ T20 w 1765"/>
                <a:gd name="T22" fmla="+- 0 5865 3494"/>
                <a:gd name="T23" fmla="*/ 5865 h 2372"/>
                <a:gd name="T24" fmla="+- 0 15230 13636"/>
                <a:gd name="T25" fmla="*/ T24 w 1765"/>
                <a:gd name="T26" fmla="+- 0 5865 3494"/>
                <a:gd name="T27" fmla="*/ 5865 h 2372"/>
                <a:gd name="T28" fmla="+- 0 15296 13636"/>
                <a:gd name="T29" fmla="*/ T28 w 1765"/>
                <a:gd name="T30" fmla="+- 0 5852 3494"/>
                <a:gd name="T31" fmla="*/ 5852 h 2372"/>
                <a:gd name="T32" fmla="+- 0 15351 13636"/>
                <a:gd name="T33" fmla="*/ T32 w 1765"/>
                <a:gd name="T34" fmla="+- 0 5815 3494"/>
                <a:gd name="T35" fmla="*/ 5815 h 2372"/>
                <a:gd name="T36" fmla="+- 0 15387 13636"/>
                <a:gd name="T37" fmla="*/ T36 w 1765"/>
                <a:gd name="T38" fmla="+- 0 5761 3494"/>
                <a:gd name="T39" fmla="*/ 5761 h 2372"/>
                <a:gd name="T40" fmla="+- 0 15400 13636"/>
                <a:gd name="T41" fmla="*/ T40 w 1765"/>
                <a:gd name="T42" fmla="+- 0 5695 3494"/>
                <a:gd name="T43" fmla="*/ 5695 h 2372"/>
                <a:gd name="T44" fmla="+- 0 15400 13636"/>
                <a:gd name="T45" fmla="*/ T44 w 1765"/>
                <a:gd name="T46" fmla="+- 0 3665 3494"/>
                <a:gd name="T47" fmla="*/ 3665 h 2372"/>
                <a:gd name="T48" fmla="+- 0 15387 13636"/>
                <a:gd name="T49" fmla="*/ T48 w 1765"/>
                <a:gd name="T50" fmla="+- 0 3598 3494"/>
                <a:gd name="T51" fmla="*/ 3598 h 2372"/>
                <a:gd name="T52" fmla="+- 0 15351 13636"/>
                <a:gd name="T53" fmla="*/ T52 w 1765"/>
                <a:gd name="T54" fmla="+- 0 3544 3494"/>
                <a:gd name="T55" fmla="*/ 3544 h 2372"/>
                <a:gd name="T56" fmla="+- 0 15296 13636"/>
                <a:gd name="T57" fmla="*/ T56 w 1765"/>
                <a:gd name="T58" fmla="+- 0 3508 3494"/>
                <a:gd name="T59" fmla="*/ 3508 h 2372"/>
                <a:gd name="T60" fmla="+- 0 15230 13636"/>
                <a:gd name="T61" fmla="*/ T60 w 1765"/>
                <a:gd name="T62" fmla="+- 0 3494 3494"/>
                <a:gd name="T63" fmla="*/ 3494 h 2372"/>
                <a:gd name="T64" fmla="+- 0 13806 13636"/>
                <a:gd name="T65" fmla="*/ T64 w 1765"/>
                <a:gd name="T66" fmla="+- 0 3494 3494"/>
                <a:gd name="T67" fmla="*/ 3494 h 2372"/>
                <a:gd name="T68" fmla="+- 0 13740 13636"/>
                <a:gd name="T69" fmla="*/ T68 w 1765"/>
                <a:gd name="T70" fmla="+- 0 3508 3494"/>
                <a:gd name="T71" fmla="*/ 3508 h 2372"/>
                <a:gd name="T72" fmla="+- 0 13686 13636"/>
                <a:gd name="T73" fmla="*/ T72 w 1765"/>
                <a:gd name="T74" fmla="+- 0 3544 3494"/>
                <a:gd name="T75" fmla="*/ 3544 h 2372"/>
                <a:gd name="T76" fmla="+- 0 13649 13636"/>
                <a:gd name="T77" fmla="*/ T76 w 1765"/>
                <a:gd name="T78" fmla="+- 0 3598 3494"/>
                <a:gd name="T79" fmla="*/ 3598 h 2372"/>
                <a:gd name="T80" fmla="+- 0 13636 13636"/>
                <a:gd name="T81" fmla="*/ T80 w 1765"/>
                <a:gd name="T82" fmla="+- 0 3665 3494"/>
                <a:gd name="T83" fmla="*/ 3665 h 23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65" h="2372">
                  <a:moveTo>
                    <a:pt x="0" y="171"/>
                  </a:moveTo>
                  <a:lnTo>
                    <a:pt x="0" y="2201"/>
                  </a:lnTo>
                  <a:lnTo>
                    <a:pt x="13" y="2267"/>
                  </a:lnTo>
                  <a:lnTo>
                    <a:pt x="50" y="2321"/>
                  </a:lnTo>
                  <a:lnTo>
                    <a:pt x="104" y="2358"/>
                  </a:lnTo>
                  <a:lnTo>
                    <a:pt x="170" y="2371"/>
                  </a:lnTo>
                  <a:lnTo>
                    <a:pt x="1594" y="2371"/>
                  </a:lnTo>
                  <a:lnTo>
                    <a:pt x="1660" y="2358"/>
                  </a:lnTo>
                  <a:lnTo>
                    <a:pt x="1715" y="2321"/>
                  </a:lnTo>
                  <a:lnTo>
                    <a:pt x="1751" y="2267"/>
                  </a:lnTo>
                  <a:lnTo>
                    <a:pt x="1764" y="2201"/>
                  </a:lnTo>
                  <a:lnTo>
                    <a:pt x="1764" y="171"/>
                  </a:lnTo>
                  <a:lnTo>
                    <a:pt x="1751" y="104"/>
                  </a:lnTo>
                  <a:lnTo>
                    <a:pt x="1715" y="50"/>
                  </a:lnTo>
                  <a:lnTo>
                    <a:pt x="1660" y="14"/>
                  </a:lnTo>
                  <a:lnTo>
                    <a:pt x="1594" y="0"/>
                  </a:lnTo>
                  <a:lnTo>
                    <a:pt x="170" y="0"/>
                  </a:lnTo>
                  <a:lnTo>
                    <a:pt x="104" y="14"/>
                  </a:lnTo>
                  <a:lnTo>
                    <a:pt x="50" y="50"/>
                  </a:lnTo>
                  <a:lnTo>
                    <a:pt x="13" y="104"/>
                  </a:lnTo>
                  <a:lnTo>
                    <a:pt x="0" y="171"/>
                  </a:lnTo>
                  <a:close/>
                </a:path>
              </a:pathLst>
            </a:custGeom>
            <a:solidFill>
              <a:srgbClr val="89B23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277">
              <a:extLst>
                <a:ext uri="{FF2B5EF4-FFF2-40B4-BE49-F238E27FC236}">
                  <a16:creationId xmlns:a16="http://schemas.microsoft.com/office/drawing/2014/main" xmlns="" id="{AB86D88D-84A2-422F-9E22-8471678D6AC6}"/>
                </a:ext>
              </a:extLst>
            </p:cNvPr>
            <p:cNvSpPr>
              <a:spLocks/>
            </p:cNvSpPr>
            <p:nvPr/>
          </p:nvSpPr>
          <p:spPr bwMode="auto">
            <a:xfrm>
              <a:off x="13586" y="3469"/>
              <a:ext cx="1765" cy="2372"/>
            </a:xfrm>
            <a:custGeom>
              <a:avLst/>
              <a:gdLst>
                <a:gd name="T0" fmla="+- 0 13586 13586"/>
                <a:gd name="T1" fmla="*/ T0 w 1765"/>
                <a:gd name="T2" fmla="+- 0 3640 3469"/>
                <a:gd name="T3" fmla="*/ 3640 h 2372"/>
                <a:gd name="T4" fmla="+- 0 13586 13586"/>
                <a:gd name="T5" fmla="*/ T4 w 1765"/>
                <a:gd name="T6" fmla="+- 0 5670 3469"/>
                <a:gd name="T7" fmla="*/ 5670 h 2372"/>
                <a:gd name="T8" fmla="+- 0 13600 13586"/>
                <a:gd name="T9" fmla="*/ T8 w 1765"/>
                <a:gd name="T10" fmla="+- 0 5736 3469"/>
                <a:gd name="T11" fmla="*/ 5736 h 2372"/>
                <a:gd name="T12" fmla="+- 0 13636 13586"/>
                <a:gd name="T13" fmla="*/ T12 w 1765"/>
                <a:gd name="T14" fmla="+- 0 5791 3469"/>
                <a:gd name="T15" fmla="*/ 5791 h 2372"/>
                <a:gd name="T16" fmla="+- 0 13690 13586"/>
                <a:gd name="T17" fmla="*/ T16 w 1765"/>
                <a:gd name="T18" fmla="+- 0 5827 3469"/>
                <a:gd name="T19" fmla="*/ 5827 h 2372"/>
                <a:gd name="T20" fmla="+- 0 13757 13586"/>
                <a:gd name="T21" fmla="*/ T20 w 1765"/>
                <a:gd name="T22" fmla="+- 0 5840 3469"/>
                <a:gd name="T23" fmla="*/ 5840 h 2372"/>
                <a:gd name="T24" fmla="+- 0 15181 13586"/>
                <a:gd name="T25" fmla="*/ T24 w 1765"/>
                <a:gd name="T26" fmla="+- 0 5840 3469"/>
                <a:gd name="T27" fmla="*/ 5840 h 2372"/>
                <a:gd name="T28" fmla="+- 0 15247 13586"/>
                <a:gd name="T29" fmla="*/ T28 w 1765"/>
                <a:gd name="T30" fmla="+- 0 5827 3469"/>
                <a:gd name="T31" fmla="*/ 5827 h 2372"/>
                <a:gd name="T32" fmla="+- 0 15301 13586"/>
                <a:gd name="T33" fmla="*/ T32 w 1765"/>
                <a:gd name="T34" fmla="+- 0 5791 3469"/>
                <a:gd name="T35" fmla="*/ 5791 h 2372"/>
                <a:gd name="T36" fmla="+- 0 15338 13586"/>
                <a:gd name="T37" fmla="*/ T36 w 1765"/>
                <a:gd name="T38" fmla="+- 0 5736 3469"/>
                <a:gd name="T39" fmla="*/ 5736 h 2372"/>
                <a:gd name="T40" fmla="+- 0 15351 13586"/>
                <a:gd name="T41" fmla="*/ T40 w 1765"/>
                <a:gd name="T42" fmla="+- 0 5670 3469"/>
                <a:gd name="T43" fmla="*/ 5670 h 2372"/>
                <a:gd name="T44" fmla="+- 0 15351 13586"/>
                <a:gd name="T45" fmla="*/ T44 w 1765"/>
                <a:gd name="T46" fmla="+- 0 3640 3469"/>
                <a:gd name="T47" fmla="*/ 3640 h 2372"/>
                <a:gd name="T48" fmla="+- 0 15338 13586"/>
                <a:gd name="T49" fmla="*/ T48 w 1765"/>
                <a:gd name="T50" fmla="+- 0 3573 3469"/>
                <a:gd name="T51" fmla="*/ 3573 h 2372"/>
                <a:gd name="T52" fmla="+- 0 15301 13586"/>
                <a:gd name="T53" fmla="*/ T52 w 1765"/>
                <a:gd name="T54" fmla="+- 0 3519 3469"/>
                <a:gd name="T55" fmla="*/ 3519 h 2372"/>
                <a:gd name="T56" fmla="+- 0 15247 13586"/>
                <a:gd name="T57" fmla="*/ T56 w 1765"/>
                <a:gd name="T58" fmla="+- 0 3483 3469"/>
                <a:gd name="T59" fmla="*/ 3483 h 2372"/>
                <a:gd name="T60" fmla="+- 0 15181 13586"/>
                <a:gd name="T61" fmla="*/ T60 w 1765"/>
                <a:gd name="T62" fmla="+- 0 3469 3469"/>
                <a:gd name="T63" fmla="*/ 3469 h 2372"/>
                <a:gd name="T64" fmla="+- 0 13757 13586"/>
                <a:gd name="T65" fmla="*/ T64 w 1765"/>
                <a:gd name="T66" fmla="+- 0 3469 3469"/>
                <a:gd name="T67" fmla="*/ 3469 h 2372"/>
                <a:gd name="T68" fmla="+- 0 13690 13586"/>
                <a:gd name="T69" fmla="*/ T68 w 1765"/>
                <a:gd name="T70" fmla="+- 0 3483 3469"/>
                <a:gd name="T71" fmla="*/ 3483 h 2372"/>
                <a:gd name="T72" fmla="+- 0 13636 13586"/>
                <a:gd name="T73" fmla="*/ T72 w 1765"/>
                <a:gd name="T74" fmla="+- 0 3519 3469"/>
                <a:gd name="T75" fmla="*/ 3519 h 2372"/>
                <a:gd name="T76" fmla="+- 0 13600 13586"/>
                <a:gd name="T77" fmla="*/ T76 w 1765"/>
                <a:gd name="T78" fmla="+- 0 3573 3469"/>
                <a:gd name="T79" fmla="*/ 3573 h 2372"/>
                <a:gd name="T80" fmla="+- 0 13586 13586"/>
                <a:gd name="T81" fmla="*/ T80 w 1765"/>
                <a:gd name="T82" fmla="+- 0 3640 3469"/>
                <a:gd name="T83" fmla="*/ 3640 h 23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65" h="2372">
                  <a:moveTo>
                    <a:pt x="0" y="171"/>
                  </a:moveTo>
                  <a:lnTo>
                    <a:pt x="0" y="2201"/>
                  </a:lnTo>
                  <a:lnTo>
                    <a:pt x="14" y="2267"/>
                  </a:lnTo>
                  <a:lnTo>
                    <a:pt x="50" y="2322"/>
                  </a:lnTo>
                  <a:lnTo>
                    <a:pt x="104" y="2358"/>
                  </a:lnTo>
                  <a:lnTo>
                    <a:pt x="171" y="2371"/>
                  </a:lnTo>
                  <a:lnTo>
                    <a:pt x="1595" y="2371"/>
                  </a:lnTo>
                  <a:lnTo>
                    <a:pt x="1661" y="2358"/>
                  </a:lnTo>
                  <a:lnTo>
                    <a:pt x="1715" y="2322"/>
                  </a:lnTo>
                  <a:lnTo>
                    <a:pt x="1752" y="2267"/>
                  </a:lnTo>
                  <a:lnTo>
                    <a:pt x="1765" y="2201"/>
                  </a:lnTo>
                  <a:lnTo>
                    <a:pt x="1765" y="171"/>
                  </a:lnTo>
                  <a:lnTo>
                    <a:pt x="1752" y="104"/>
                  </a:lnTo>
                  <a:lnTo>
                    <a:pt x="1715" y="50"/>
                  </a:lnTo>
                  <a:lnTo>
                    <a:pt x="1661" y="14"/>
                  </a:lnTo>
                  <a:lnTo>
                    <a:pt x="1595" y="0"/>
                  </a:lnTo>
                  <a:lnTo>
                    <a:pt x="171" y="0"/>
                  </a:lnTo>
                  <a:lnTo>
                    <a:pt x="104" y="14"/>
                  </a:lnTo>
                  <a:lnTo>
                    <a:pt x="50" y="50"/>
                  </a:lnTo>
                  <a:lnTo>
                    <a:pt x="14" y="104"/>
                  </a:lnTo>
                  <a:lnTo>
                    <a:pt x="0" y="171"/>
                  </a:lnTo>
                  <a:close/>
                </a:path>
              </a:pathLst>
            </a:custGeom>
            <a:solidFill>
              <a:srgbClr val="D6EAC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0" name="Picture 9">
              <a:extLst>
                <a:ext uri="{FF2B5EF4-FFF2-40B4-BE49-F238E27FC236}">
                  <a16:creationId xmlns:a16="http://schemas.microsoft.com/office/drawing/2014/main" xmlns="" id="{6148470C-0AAC-4A1E-A987-5C65941AB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 y="7799"/>
              <a:ext cx="1269" cy="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xmlns="" id="{7A8DC987-3575-4E1F-BDBB-0DFAAE4A3FF2}"/>
              </a:ext>
            </a:extLst>
          </p:cNvPr>
          <p:cNvSpPr txBox="1"/>
          <p:nvPr/>
        </p:nvSpPr>
        <p:spPr>
          <a:xfrm>
            <a:off x="2778877" y="2477004"/>
            <a:ext cx="1411772" cy="923330"/>
          </a:xfrm>
          <a:prstGeom prst="rect">
            <a:avLst/>
          </a:prstGeom>
          <a:noFill/>
        </p:spPr>
        <p:txBody>
          <a:bodyPr wrap="square">
            <a:spAutoFit/>
          </a:bodyPr>
          <a:lstStyle/>
          <a:p>
            <a:pPr marL="0" marR="0" lvl="0" indent="9525" algn="l" defTabSz="914400" rtl="0" eaLnBrk="0" fontAlgn="base" latinLnBrk="0" hangingPunct="0">
              <a:lnSpc>
                <a:spcPct val="100000"/>
              </a:lnSpc>
              <a:spcBef>
                <a:spcPct val="0"/>
              </a:spcBef>
              <a:spcAft>
                <a:spcPct val="0"/>
              </a:spcAft>
              <a:buClrTx/>
              <a:buSzTx/>
              <a:buFontTx/>
              <a:buNone/>
              <a:tabLst/>
              <a:defRPr/>
            </a:pPr>
            <a:r>
              <a:rPr kumimoji="0" lang="vi-VN" altLang="en-US" b="1" i="0" u="none" strike="noStrike" kern="1200" cap="none" spc="0" normalizeH="0" baseline="0" noProof="0" dirty="0">
                <a:ln>
                  <a:noFill/>
                </a:ln>
                <a:solidFill>
                  <a:srgbClr val="2A2220"/>
                </a:solidFill>
                <a:effectLst/>
                <a:uLnTx/>
                <a:uFillTx/>
                <a:latin typeface="Arial" panose="020B0604020202020204" pitchFamily="34" charset="0"/>
                <a:ea typeface="Tahoma" panose="020B0604030504040204" pitchFamily="34" charset="0"/>
                <a:cs typeface="+mn-cs"/>
              </a:rPr>
              <a:t>Tập huấn tập trung về HTQC</a:t>
            </a:r>
            <a:endParaRPr kumimoji="0" lang="en-US" altLang="en-US"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mn-cs"/>
            </a:endParaRPr>
          </a:p>
        </p:txBody>
      </p:sp>
      <p:sp>
        <p:nvSpPr>
          <p:cNvPr id="15" name="TextBox 14">
            <a:extLst>
              <a:ext uri="{FF2B5EF4-FFF2-40B4-BE49-F238E27FC236}">
                <a16:creationId xmlns:a16="http://schemas.microsoft.com/office/drawing/2014/main" xmlns="" id="{FC0AB79B-7855-4EF7-AF36-30C259D2ABA1}"/>
              </a:ext>
            </a:extLst>
          </p:cNvPr>
          <p:cNvSpPr txBox="1"/>
          <p:nvPr/>
        </p:nvSpPr>
        <p:spPr>
          <a:xfrm>
            <a:off x="2133600" y="1001536"/>
            <a:ext cx="8666907" cy="684803"/>
          </a:xfrm>
          <a:prstGeom prst="rect">
            <a:avLst/>
          </a:prstGeom>
          <a:noFill/>
        </p:spPr>
        <p:txBody>
          <a:bodyPr wrap="square">
            <a:spAutoFit/>
          </a:bodyPr>
          <a:lstStyle/>
          <a:p>
            <a:pPr marL="3261360" marR="1718310" algn="ctr">
              <a:spcBef>
                <a:spcPts val="460"/>
              </a:spcBef>
              <a:spcAft>
                <a:spcPts val="0"/>
              </a:spcAft>
            </a:pPr>
            <a:r>
              <a:rPr lang="vi-VN" sz="1800" b="1" dirty="0">
                <a:solidFill>
                  <a:srgbClr val="2A2220"/>
                </a:solidFill>
                <a:effectLst/>
                <a:latin typeface="Tahoma" panose="020B0604030504040204" pitchFamily="34" charset="0"/>
                <a:ea typeface="Tahoma" panose="020B0604030504040204" pitchFamily="34" charset="0"/>
              </a:rPr>
              <a:t>Hỗ</a:t>
            </a:r>
            <a:r>
              <a:rPr lang="vi-VN" sz="1800" b="1" spc="-25" dirty="0">
                <a:solidFill>
                  <a:srgbClr val="2A2220"/>
                </a:solidFill>
                <a:effectLst/>
                <a:latin typeface="Tahoma" panose="020B0604030504040204" pitchFamily="34" charset="0"/>
                <a:ea typeface="Tahoma" panose="020B0604030504040204" pitchFamily="34" charset="0"/>
              </a:rPr>
              <a:t> </a:t>
            </a:r>
            <a:r>
              <a:rPr lang="vi-VN" sz="1800" b="1" dirty="0">
                <a:solidFill>
                  <a:srgbClr val="2A2220"/>
                </a:solidFill>
                <a:effectLst/>
                <a:latin typeface="Tahoma" panose="020B0604030504040204" pitchFamily="34" charset="0"/>
                <a:ea typeface="Tahoma" panose="020B0604030504040204" pitchFamily="34" charset="0"/>
              </a:rPr>
              <a:t>trợ</a:t>
            </a:r>
            <a:r>
              <a:rPr lang="vi-VN" sz="1800" b="1" spc="-20" dirty="0">
                <a:solidFill>
                  <a:srgbClr val="2A2220"/>
                </a:solidFill>
                <a:effectLst/>
                <a:latin typeface="Tahoma" panose="020B0604030504040204" pitchFamily="34" charset="0"/>
                <a:ea typeface="Tahoma" panose="020B0604030504040204" pitchFamily="34" charset="0"/>
              </a:rPr>
              <a:t> </a:t>
            </a:r>
            <a:r>
              <a:rPr lang="vi-VN" sz="1800" b="1" dirty="0">
                <a:solidFill>
                  <a:srgbClr val="2A2220"/>
                </a:solidFill>
                <a:effectLst/>
                <a:latin typeface="Tahoma" panose="020B0604030504040204" pitchFamily="34" charset="0"/>
                <a:ea typeface="Tahoma" panose="020B0604030504040204" pitchFamily="34" charset="0"/>
              </a:rPr>
              <a:t>cá</a:t>
            </a:r>
            <a:r>
              <a:rPr lang="vi-VN" sz="1800" b="1" spc="-20" dirty="0">
                <a:solidFill>
                  <a:srgbClr val="2A2220"/>
                </a:solidFill>
                <a:effectLst/>
                <a:latin typeface="Tahoma" panose="020B0604030504040204" pitchFamily="34" charset="0"/>
                <a:ea typeface="Tahoma" panose="020B0604030504040204" pitchFamily="34" charset="0"/>
              </a:rPr>
              <a:t> </a:t>
            </a:r>
            <a:r>
              <a:rPr lang="vi-VN" sz="1800" b="1" dirty="0">
                <a:solidFill>
                  <a:srgbClr val="2A2220"/>
                </a:solidFill>
                <a:effectLst/>
                <a:latin typeface="Tahoma" panose="020B0604030504040204" pitchFamily="34" charset="0"/>
                <a:ea typeface="Tahoma" panose="020B0604030504040204" pitchFamily="34" charset="0"/>
              </a:rPr>
              <a:t>nhân</a:t>
            </a:r>
            <a:endParaRPr lang="en-US" sz="1800" b="1" dirty="0">
              <a:effectLst/>
              <a:latin typeface="Tahoma" panose="020B0604030504040204" pitchFamily="34" charset="0"/>
              <a:ea typeface="Tahoma" panose="020B0604030504040204" pitchFamily="34" charset="0"/>
            </a:endParaRPr>
          </a:p>
          <a:p>
            <a:pPr marL="3261360" marR="1718310" algn="ctr">
              <a:spcBef>
                <a:spcPts val="285"/>
              </a:spcBef>
              <a:spcAft>
                <a:spcPts val="0"/>
              </a:spcAft>
            </a:pP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Tự</a:t>
            </a:r>
            <a:r>
              <a:rPr lang="vi-VN" sz="1800" b="1" spc="-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học</a:t>
            </a:r>
            <a:r>
              <a:rPr lang="vi-VN" sz="1800" b="1" spc="-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và</a:t>
            </a:r>
            <a:r>
              <a:rPr lang="vi-VN" sz="1800" b="1" spc="-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học</a:t>
            </a:r>
            <a:r>
              <a:rPr lang="vi-VN" sz="1800" b="1" spc="-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từ</a:t>
            </a:r>
            <a:r>
              <a:rPr lang="vi-VN" sz="1800" b="1" spc="-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đồng</a:t>
            </a:r>
            <a:r>
              <a:rPr lang="vi-VN" sz="1800" b="1" spc="-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nghiệp</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xmlns="" id="{5C350DE0-88F4-4FC4-AD35-3081F0468491}"/>
              </a:ext>
            </a:extLst>
          </p:cNvPr>
          <p:cNvSpPr txBox="1"/>
          <p:nvPr/>
        </p:nvSpPr>
        <p:spPr>
          <a:xfrm>
            <a:off x="5334000" y="4191000"/>
            <a:ext cx="3276600" cy="369332"/>
          </a:xfrm>
          <a:prstGeom prst="rect">
            <a:avLst/>
          </a:prstGeom>
          <a:noFill/>
        </p:spPr>
        <p:txBody>
          <a:bodyPr wrap="square">
            <a:spAutoFit/>
          </a:bodyPr>
          <a:lstStyle/>
          <a:p>
            <a:pPr marL="741045" marR="24130" algn="l">
              <a:spcBef>
                <a:spcPts val="1245"/>
              </a:spcBef>
              <a:spcAft>
                <a:spcPts val="0"/>
              </a:spcAft>
            </a:pPr>
            <a:r>
              <a:rPr lang="vi-VN" sz="1800" b="1">
                <a:solidFill>
                  <a:srgbClr val="2A2220"/>
                </a:solidFill>
                <a:effectLst/>
                <a:latin typeface="Tahoma" panose="020B0604030504040204" pitchFamily="34" charset="0"/>
                <a:ea typeface="Tahoma" panose="020B0604030504040204" pitchFamily="34" charset="0"/>
              </a:rPr>
              <a:t>Tập</a:t>
            </a:r>
            <a:r>
              <a:rPr lang="vi-VN" sz="1800" b="1" spc="10">
                <a:solidFill>
                  <a:srgbClr val="2A2220"/>
                </a:solidFill>
                <a:effectLst/>
                <a:latin typeface="Tahoma" panose="020B0604030504040204" pitchFamily="34" charset="0"/>
                <a:ea typeface="Tahoma" panose="020B0604030504040204" pitchFamily="34" charset="0"/>
              </a:rPr>
              <a:t> </a:t>
            </a:r>
            <a:r>
              <a:rPr lang="vi-VN" sz="1800" b="1">
                <a:solidFill>
                  <a:srgbClr val="2A2220"/>
                </a:solidFill>
                <a:effectLst/>
                <a:latin typeface="Tahoma" panose="020B0604030504040204" pitchFamily="34" charset="0"/>
                <a:ea typeface="Tahoma" panose="020B0604030504040204" pitchFamily="34" charset="0"/>
              </a:rPr>
              <a:t>huấn</a:t>
            </a:r>
            <a:r>
              <a:rPr lang="vi-VN" sz="1800" b="1" spc="10">
                <a:solidFill>
                  <a:srgbClr val="2A2220"/>
                </a:solidFill>
                <a:effectLst/>
                <a:latin typeface="Tahoma" panose="020B0604030504040204" pitchFamily="34" charset="0"/>
                <a:ea typeface="Tahoma" panose="020B0604030504040204" pitchFamily="34" charset="0"/>
              </a:rPr>
              <a:t> </a:t>
            </a:r>
            <a:r>
              <a:rPr lang="vi-VN" sz="1800" b="1">
                <a:solidFill>
                  <a:srgbClr val="2A2220"/>
                </a:solidFill>
                <a:effectLst/>
                <a:latin typeface="Tahoma" panose="020B0604030504040204" pitchFamily="34" charset="0"/>
                <a:ea typeface="Tahoma" panose="020B0604030504040204" pitchFamily="34" charset="0"/>
              </a:rPr>
              <a:t>bổ</a:t>
            </a:r>
            <a:r>
              <a:rPr lang="vi-VN" sz="1800" b="1" spc="10">
                <a:solidFill>
                  <a:srgbClr val="2A2220"/>
                </a:solidFill>
                <a:effectLst/>
                <a:latin typeface="Tahoma" panose="020B0604030504040204" pitchFamily="34" charset="0"/>
                <a:ea typeface="Tahoma" panose="020B0604030504040204" pitchFamily="34" charset="0"/>
              </a:rPr>
              <a:t> </a:t>
            </a:r>
            <a:r>
              <a:rPr lang="vi-VN" sz="1800" b="1">
                <a:solidFill>
                  <a:srgbClr val="2A2220"/>
                </a:solidFill>
                <a:effectLst/>
                <a:latin typeface="Tahoma" panose="020B0604030504040204" pitchFamily="34" charset="0"/>
                <a:ea typeface="Tahoma" panose="020B0604030504040204" pitchFamily="34" charset="0"/>
              </a:rPr>
              <a:t>sung</a:t>
            </a:r>
            <a:endParaRPr lang="en-US" sz="1800" b="1">
              <a:effectLst/>
              <a:latin typeface="Tahoma" panose="020B0604030504040204" pitchFamily="34" charset="0"/>
              <a:ea typeface="Tahoma" panose="020B0604030504040204" pitchFamily="34" charset="0"/>
            </a:endParaRPr>
          </a:p>
        </p:txBody>
      </p:sp>
      <p:sp>
        <p:nvSpPr>
          <p:cNvPr id="19" name="TextBox 18">
            <a:extLst>
              <a:ext uri="{FF2B5EF4-FFF2-40B4-BE49-F238E27FC236}">
                <a16:creationId xmlns:a16="http://schemas.microsoft.com/office/drawing/2014/main" xmlns="" id="{7FE9B631-1B51-43C7-89AD-34D6571DE502}"/>
              </a:ext>
            </a:extLst>
          </p:cNvPr>
          <p:cNvSpPr txBox="1"/>
          <p:nvPr/>
        </p:nvSpPr>
        <p:spPr>
          <a:xfrm>
            <a:off x="5791200" y="2423015"/>
            <a:ext cx="2740687" cy="1031308"/>
          </a:xfrm>
          <a:prstGeom prst="rect">
            <a:avLst/>
          </a:prstGeom>
          <a:noFill/>
        </p:spPr>
        <p:txBody>
          <a:bodyPr wrap="square">
            <a:spAutoFit/>
          </a:bodyPr>
          <a:lstStyle/>
          <a:p>
            <a:pPr marL="65405" marR="24130" algn="ctr">
              <a:lnSpc>
                <a:spcPct val="117000"/>
              </a:lnSpc>
              <a:spcBef>
                <a:spcPts val="5"/>
              </a:spcBef>
              <a:spcAft>
                <a:spcPts val="0"/>
              </a:spcAft>
            </a:pP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Sinh hoạt chuyên</a:t>
            </a:r>
            <a:r>
              <a:rPr lang="vi-VN" sz="1800" b="1" spc="-38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môn</a:t>
            </a:r>
            <a:r>
              <a:rPr lang="vi-VN" sz="1800" b="1" spc="80"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theo</a:t>
            </a:r>
            <a:r>
              <a:rPr lang="vi-VN" sz="1800" b="1" spc="8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nghiên</a:t>
            </a:r>
            <a:r>
              <a:rPr lang="vi-VN" sz="1800" b="1" spc="-385"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cứu</a:t>
            </a:r>
            <a:r>
              <a:rPr lang="vi-VN" sz="1800" b="1" spc="-30"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bài</a:t>
            </a:r>
            <a:r>
              <a:rPr lang="vi-VN" sz="1800" b="1" spc="-30" dirty="0">
                <a:solidFill>
                  <a:srgbClr val="2A2220"/>
                </a:solidFill>
                <a:effectLst/>
                <a:latin typeface="Tahoma" panose="020B0604030504040204" pitchFamily="34" charset="0"/>
                <a:ea typeface="Verdana" panose="020B0604030504040204" pitchFamily="34" charset="0"/>
                <a:cs typeface="Verdana" panose="020B0604030504040204" pitchFamily="34" charset="0"/>
              </a:rPr>
              <a:t> </a:t>
            </a:r>
            <a:r>
              <a:rPr lang="vi-VN" sz="1800" b="1" dirty="0">
                <a:solidFill>
                  <a:srgbClr val="2A2220"/>
                </a:solidFill>
                <a:effectLst/>
                <a:latin typeface="Tahoma" panose="020B0604030504040204" pitchFamily="34" charset="0"/>
                <a:ea typeface="Verdana" panose="020B0604030504040204" pitchFamily="34" charset="0"/>
                <a:cs typeface="Verdana" panose="020B0604030504040204" pitchFamily="34" charset="0"/>
              </a:rPr>
              <a:t>học</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xmlns="" id="{7DB6D131-8DBB-4502-B465-5CEF1FEBE00B}"/>
              </a:ext>
            </a:extLst>
          </p:cNvPr>
          <p:cNvSpPr txBox="1"/>
          <p:nvPr/>
        </p:nvSpPr>
        <p:spPr>
          <a:xfrm>
            <a:off x="10492247" y="2423335"/>
            <a:ext cx="1344546" cy="1030988"/>
          </a:xfrm>
          <a:prstGeom prst="rect">
            <a:avLst/>
          </a:prstGeom>
          <a:noFill/>
        </p:spPr>
        <p:txBody>
          <a:bodyPr wrap="square">
            <a:spAutoFit/>
          </a:bodyPr>
          <a:lstStyle/>
          <a:p>
            <a:pPr marL="66040" marR="72390" algn="ctr">
              <a:lnSpc>
                <a:spcPct val="117000"/>
              </a:lnSpc>
              <a:spcAft>
                <a:spcPts val="0"/>
              </a:spcAft>
            </a:pPr>
            <a:r>
              <a:rPr lang="vi-VN" sz="1800" b="1" dirty="0">
                <a:solidFill>
                  <a:srgbClr val="2A2220"/>
                </a:solidFill>
                <a:effectLst/>
                <a:latin typeface="Tahoma" panose="020B0604030504040204" pitchFamily="34" charset="0"/>
                <a:ea typeface="Tahoma" panose="020B0604030504040204" pitchFamily="34" charset="0"/>
              </a:rPr>
              <a:t>Tổng kết</a:t>
            </a:r>
            <a:r>
              <a:rPr lang="vi-VN" sz="1800" b="1" spc="-390" dirty="0">
                <a:solidFill>
                  <a:srgbClr val="2A2220"/>
                </a:solidFill>
                <a:effectLst/>
                <a:latin typeface="Tahoma" panose="020B0604030504040204" pitchFamily="34" charset="0"/>
                <a:ea typeface="Tahoma" panose="020B0604030504040204" pitchFamily="34" charset="0"/>
              </a:rPr>
              <a:t> </a:t>
            </a:r>
            <a:r>
              <a:rPr lang="vi-VN" sz="1800" b="1" dirty="0">
                <a:solidFill>
                  <a:srgbClr val="2A2220"/>
                </a:solidFill>
                <a:effectLst/>
                <a:latin typeface="Tahoma" panose="020B0604030504040204" pitchFamily="34" charset="0"/>
                <a:ea typeface="Tahoma" panose="020B0604030504040204" pitchFamily="34" charset="0"/>
              </a:rPr>
              <a:t>cuối</a:t>
            </a:r>
            <a:r>
              <a:rPr lang="vi-VN" sz="1800" b="1" spc="5" dirty="0">
                <a:solidFill>
                  <a:srgbClr val="2A2220"/>
                </a:solidFill>
                <a:effectLst/>
                <a:latin typeface="Tahoma" panose="020B0604030504040204" pitchFamily="34" charset="0"/>
                <a:ea typeface="Tahoma" panose="020B0604030504040204" pitchFamily="34" charset="0"/>
              </a:rPr>
              <a:t> </a:t>
            </a:r>
            <a:r>
              <a:rPr lang="vi-VN" sz="1800" b="1" dirty="0">
                <a:solidFill>
                  <a:srgbClr val="2A2220"/>
                </a:solidFill>
                <a:effectLst/>
                <a:latin typeface="Tahoma" panose="020B0604030504040204" pitchFamily="34" charset="0"/>
                <a:ea typeface="Tahoma" panose="020B0604030504040204" pitchFamily="34" charset="0"/>
              </a:rPr>
              <a:t>năm</a:t>
            </a:r>
            <a:r>
              <a:rPr lang="vi-VN" sz="1800" b="1" spc="40" dirty="0">
                <a:solidFill>
                  <a:srgbClr val="2A2220"/>
                </a:solidFill>
                <a:effectLst/>
                <a:latin typeface="Tahoma" panose="020B0604030504040204" pitchFamily="34" charset="0"/>
                <a:ea typeface="Tahoma" panose="020B0604030504040204" pitchFamily="34" charset="0"/>
              </a:rPr>
              <a:t> </a:t>
            </a:r>
            <a:r>
              <a:rPr lang="vi-VN" sz="1800" b="1" dirty="0">
                <a:solidFill>
                  <a:srgbClr val="2A2220"/>
                </a:solidFill>
                <a:effectLst/>
                <a:latin typeface="Tahoma" panose="020B0604030504040204" pitchFamily="34" charset="0"/>
                <a:ea typeface="Tahoma" panose="020B0604030504040204" pitchFamily="34" charset="0"/>
              </a:rPr>
              <a:t>học</a:t>
            </a:r>
            <a:endParaRPr lang="en-US" sz="1800" b="1" dirty="0">
              <a:effectLst/>
              <a:latin typeface="Tahoma" panose="020B0604030504040204" pitchFamily="34" charset="0"/>
              <a:ea typeface="Tahoma" panose="020B0604030504040204" pitchFamily="34" charset="0"/>
            </a:endParaRPr>
          </a:p>
        </p:txBody>
      </p:sp>
      <p:sp>
        <p:nvSpPr>
          <p:cNvPr id="23" name="TextBox 22">
            <a:extLst>
              <a:ext uri="{FF2B5EF4-FFF2-40B4-BE49-F238E27FC236}">
                <a16:creationId xmlns:a16="http://schemas.microsoft.com/office/drawing/2014/main" xmlns="" id="{39B135AA-8D38-4B10-8914-9325BCC9FB99}"/>
              </a:ext>
            </a:extLst>
          </p:cNvPr>
          <p:cNvSpPr txBox="1"/>
          <p:nvPr/>
        </p:nvSpPr>
        <p:spPr>
          <a:xfrm>
            <a:off x="990600" y="4595733"/>
            <a:ext cx="2920026" cy="369332"/>
          </a:xfrm>
          <a:prstGeom prst="rect">
            <a:avLst/>
          </a:prstGeom>
          <a:noFill/>
        </p:spPr>
        <p:txBody>
          <a:bodyPr wrap="square">
            <a:spAutoFit/>
          </a:bodyPr>
          <a:lstStyle/>
          <a:p>
            <a:pPr marL="741045"/>
            <a:r>
              <a:rPr lang="vi-VN" sz="18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Đầu</a:t>
            </a:r>
            <a:r>
              <a:rPr lang="vi-VN" sz="1800" spc="-85"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vi-VN" sz="18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năm</a:t>
            </a:r>
            <a:r>
              <a:rPr lang="vi-VN" sz="1800" spc="-85"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vi-VN" sz="18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học</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a:extLst>
              <a:ext uri="{FF2B5EF4-FFF2-40B4-BE49-F238E27FC236}">
                <a16:creationId xmlns:a16="http://schemas.microsoft.com/office/drawing/2014/main" xmlns="" id="{9883B5F4-A3A6-492E-AE74-335DB65FD69F}"/>
              </a:ext>
            </a:extLst>
          </p:cNvPr>
          <p:cNvSpPr txBox="1"/>
          <p:nvPr/>
        </p:nvSpPr>
        <p:spPr>
          <a:xfrm>
            <a:off x="9512787" y="4472622"/>
            <a:ext cx="2920026" cy="307777"/>
          </a:xfrm>
          <a:prstGeom prst="rect">
            <a:avLst/>
          </a:prstGeom>
          <a:noFill/>
        </p:spPr>
        <p:txBody>
          <a:bodyPr wrap="square">
            <a:spAutoFit/>
          </a:bodyPr>
          <a:lstStyle/>
          <a:p>
            <a:pPr marL="741045"/>
            <a:r>
              <a:rPr lang="en-US" sz="1400" dirty="0" err="1">
                <a:solidFill>
                  <a:srgbClr val="FFFFFF"/>
                </a:solidFill>
                <a:effectLst/>
                <a:latin typeface="Verdana" panose="020B0604030504040204" pitchFamily="34" charset="0"/>
                <a:ea typeface="Verdana" panose="020B0604030504040204" pitchFamily="34" charset="0"/>
                <a:cs typeface="Verdana" panose="020B0604030504040204" pitchFamily="34" charset="0"/>
              </a:rPr>
              <a:t>Cuối</a:t>
            </a:r>
            <a:r>
              <a:rPr lang="vi-VN" sz="1400" spc="-85"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vi-VN" sz="14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năm</a:t>
            </a:r>
            <a:r>
              <a:rPr lang="vi-VN" sz="1400" spc="-85"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r>
              <a:rPr lang="vi-VN" sz="14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học</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xmlns="" id="{F13C6BF5-27C5-4098-8CE5-C75CDDA3E25D}"/>
              </a:ext>
            </a:extLst>
          </p:cNvPr>
          <p:cNvSpPr txBox="1"/>
          <p:nvPr/>
        </p:nvSpPr>
        <p:spPr>
          <a:xfrm>
            <a:off x="-368440" y="93160"/>
            <a:ext cx="12484240" cy="523220"/>
          </a:xfrm>
          <a:prstGeom prst="rect">
            <a:avLst/>
          </a:prstGeom>
          <a:noFill/>
        </p:spPr>
        <p:txBody>
          <a:bodyPr wrap="square">
            <a:spAutoFit/>
          </a:bodyPr>
          <a:lstStyle/>
          <a:p>
            <a:pPr lvl="1">
              <a:spcBef>
                <a:spcPts val="460"/>
              </a:spcBef>
              <a:buClr>
                <a:srgbClr val="728B38"/>
              </a:buClr>
              <a:buSzPts val="1200"/>
              <a:tabLst>
                <a:tab pos="439420" algn="l"/>
              </a:tabLst>
            </a:pPr>
            <a:r>
              <a:rPr lang="vi-VN" sz="2800" b="1" spc="-20" dirty="0">
                <a:solidFill>
                  <a:srgbClr val="FF0000"/>
                </a:solidFill>
                <a:effectLst/>
                <a:latin typeface="+mj-lt"/>
                <a:ea typeface="Tahoma" panose="020B0604030504040204" pitchFamily="34" charset="0"/>
              </a:rPr>
              <a:t>Các hình thức BDCM cho giáo viên phổ biến hiện</a:t>
            </a:r>
            <a:r>
              <a:rPr lang="vi-VN" sz="2800" b="1" spc="5" dirty="0">
                <a:solidFill>
                  <a:srgbClr val="FF0000"/>
                </a:solidFill>
                <a:effectLst/>
                <a:latin typeface="+mj-lt"/>
                <a:ea typeface="Tahoma" panose="020B0604030504040204" pitchFamily="34" charset="0"/>
              </a:rPr>
              <a:t> </a:t>
            </a:r>
            <a:r>
              <a:rPr lang="vi-VN" sz="2800" b="1" spc="-20" dirty="0">
                <a:solidFill>
                  <a:srgbClr val="FF0000"/>
                </a:solidFill>
                <a:effectLst/>
                <a:latin typeface="+mj-lt"/>
                <a:ea typeface="Tahoma" panose="020B0604030504040204" pitchFamily="34" charset="0"/>
              </a:rPr>
              <a:t>nay tại trường tiểu học</a:t>
            </a:r>
            <a:endParaRPr lang="en-US" sz="2800" b="1" spc="-20" dirty="0">
              <a:solidFill>
                <a:srgbClr val="FF0000"/>
              </a:solidFill>
              <a:effectLst/>
              <a:latin typeface="+mj-lt"/>
              <a:ea typeface="Tahoma" panose="020B0604030504040204" pitchFamily="34" charset="0"/>
            </a:endParaRPr>
          </a:p>
        </p:txBody>
      </p:sp>
    </p:spTree>
    <p:extLst>
      <p:ext uri="{BB962C8B-B14F-4D97-AF65-F5344CB8AC3E}">
        <p14:creationId xmlns:p14="http://schemas.microsoft.com/office/powerpoint/2010/main" val="179672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478E842-9F2D-40D5-BFC1-AA6C009F5813}"/>
              </a:ext>
            </a:extLst>
          </p:cNvPr>
          <p:cNvSpPr txBox="1"/>
          <p:nvPr/>
        </p:nvSpPr>
        <p:spPr>
          <a:xfrm>
            <a:off x="304800" y="533400"/>
            <a:ext cx="9067800"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Hoạt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động</a:t>
            </a:r>
            <a:r>
              <a:rPr lang="en-US" sz="3600" b="1" dirty="0">
                <a:solidFill>
                  <a:srgbClr val="C00000"/>
                </a:solidFill>
                <a:latin typeface="Times New Roman" panose="02020603050405020304" pitchFamily="18" charset="0"/>
                <a:cs typeface="Times New Roman" panose="02020603050405020304" pitchFamily="18" charset="0"/>
              </a:rPr>
              <a:t> 1: Chia </a:t>
            </a:r>
            <a:r>
              <a:rPr lang="en-US" sz="3600" b="1" dirty="0" err="1">
                <a:solidFill>
                  <a:srgbClr val="C00000"/>
                </a:solidFill>
                <a:latin typeface="Times New Roman" panose="02020603050405020304" pitchFamily="18" charset="0"/>
                <a:cs typeface="Times New Roman" panose="02020603050405020304" pitchFamily="18" charset="0"/>
              </a:rPr>
              <a:t>nhóm</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6A03C3-73FE-4AA1-A388-60E4D816E263}"/>
              </a:ext>
            </a:extLst>
          </p:cNvPr>
          <p:cNvSpPr txBox="1"/>
          <p:nvPr/>
        </p:nvSpPr>
        <p:spPr>
          <a:xfrm>
            <a:off x="381000" y="1524000"/>
            <a:ext cx="11430000" cy="3447098"/>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p>
          <a:p>
            <a:pPr marL="285750" indent="-285750">
              <a:buFontTx/>
              <a:buChar char="-"/>
            </a:pPr>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endParaRPr lang="en-US" sz="4000" dirty="0">
              <a:latin typeface="Times New Roman" panose="02020603050405020304" pitchFamily="18" charset="0"/>
              <a:cs typeface="Times New Roman" panose="02020603050405020304" pitchFamily="18" charset="0"/>
            </a:endParaRPr>
          </a:p>
          <a:p>
            <a:pPr marL="285750" indent="-285750">
              <a:buFontTx/>
              <a:buChar char="-"/>
            </a:pP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vè</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sao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thật</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a:t>
            </a:r>
          </a:p>
          <a:p>
            <a:pPr marL="285750" indent="-285750">
              <a:buFontTx/>
              <a:buChar char="-"/>
            </a:pP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a:t>
            </a:r>
          </a:p>
          <a:p>
            <a:endParaRPr lang="en-US" dirty="0"/>
          </a:p>
        </p:txBody>
      </p:sp>
    </p:spTree>
    <p:custDataLst>
      <p:tags r:id="rId1"/>
    </p:custDataLst>
    <p:extLst>
      <p:ext uri="{BB962C8B-B14F-4D97-AF65-F5344CB8AC3E}">
        <p14:creationId xmlns:p14="http://schemas.microsoft.com/office/powerpoint/2010/main" val="1616697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49" name="图片 48"/>
          <p:cNvPicPr>
            <a:picLocks noChangeAspect="1"/>
          </p:cNvPicPr>
          <p:nvPr/>
        </p:nvPicPr>
        <p:blipFill>
          <a:blip r:embed="rId7"/>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sp>
        <p:nvSpPr>
          <p:cNvPr id="28" name="TextBox 27">
            <a:extLst>
              <a:ext uri="{FF2B5EF4-FFF2-40B4-BE49-F238E27FC236}">
                <a16:creationId xmlns:a16="http://schemas.microsoft.com/office/drawing/2014/main" xmlns="" id="{2A7246E5-A662-48D2-A2FB-4B554D30B1E8}"/>
              </a:ext>
            </a:extLst>
          </p:cNvPr>
          <p:cNvSpPr txBox="1"/>
          <p:nvPr/>
        </p:nvSpPr>
        <p:spPr>
          <a:xfrm>
            <a:off x="959286" y="1680655"/>
            <a:ext cx="10408233" cy="2030712"/>
          </a:xfrm>
          <a:prstGeom prst="rect">
            <a:avLst/>
          </a:prstGeom>
          <a:noFill/>
        </p:spPr>
        <p:txBody>
          <a:bodyPr wrap="square" rtlCol="0">
            <a:prstTxWarp prst="textArchUp">
              <a:avLst>
                <a:gd name="adj" fmla="val 11024916"/>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Cảm</a:t>
            </a:r>
            <a:r>
              <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ơn</a:t>
            </a:r>
            <a:r>
              <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quý</a:t>
            </a:r>
            <a:r>
              <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thầy</a:t>
            </a:r>
            <a:r>
              <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cô</a:t>
            </a:r>
            <a:r>
              <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đã</a:t>
            </a:r>
            <a:r>
              <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lắng</a:t>
            </a:r>
            <a:r>
              <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rPr>
              <a:t>nghe</a:t>
            </a:r>
            <a:endParaRPr kumimoji="0" lang="en-US" sz="6600" b="1" i="0" u="none" strike="noStrike" kern="1200" cap="none" spc="0" normalizeH="0" baseline="0" noProof="0" dirty="0">
              <a:ln/>
              <a:solidFill>
                <a:srgbClr val="91C429"/>
              </a:solidFill>
              <a:effectLst>
                <a:glow rad="228600">
                  <a:srgbClr val="91C429">
                    <a:satMod val="175000"/>
                    <a:alpha val="40000"/>
                  </a:srgbClr>
                </a:glo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478E842-9F2D-40D5-BFC1-AA6C009F5813}"/>
              </a:ext>
            </a:extLst>
          </p:cNvPr>
          <p:cNvSpPr txBox="1"/>
          <p:nvPr/>
        </p:nvSpPr>
        <p:spPr>
          <a:xfrm>
            <a:off x="304800" y="533400"/>
            <a:ext cx="9067800"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Hoạt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động</a:t>
            </a:r>
            <a:r>
              <a:rPr lang="en-US" sz="3600" b="1" dirty="0">
                <a:solidFill>
                  <a:srgbClr val="C00000"/>
                </a:solidFill>
                <a:latin typeface="Times New Roman" panose="02020603050405020304" pitchFamily="18" charset="0"/>
                <a:cs typeface="Times New Roman" panose="02020603050405020304" pitchFamily="18" charset="0"/>
              </a:rPr>
              <a:t> 2: </a:t>
            </a:r>
            <a:r>
              <a:rPr lang="en-US" sz="3600" b="1" dirty="0" err="1">
                <a:solidFill>
                  <a:srgbClr val="C00000"/>
                </a:solidFill>
                <a:latin typeface="Times New Roman" panose="02020603050405020304" pitchFamily="18" charset="0"/>
                <a:cs typeface="Times New Roman" panose="02020603050405020304" pitchFamily="18" charset="0"/>
              </a:rPr>
              <a:t>Thế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nào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học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thông</a:t>
            </a:r>
            <a:r>
              <a:rPr lang="en-US" sz="3600" b="1" dirty="0">
                <a:solidFill>
                  <a:srgbClr val="C00000"/>
                </a:solidFill>
                <a:latin typeface="Times New Roman" panose="02020603050405020304" pitchFamily="18" charset="0"/>
                <a:cs typeface="Times New Roman" panose="02020603050405020304" pitchFamily="18" charset="0"/>
              </a:rPr>
              <a:t> qua </a:t>
            </a:r>
            <a:r>
              <a:rPr lang="en-US" sz="3600" b="1" dirty="0" err="1">
                <a:solidFill>
                  <a:srgbClr val="C00000"/>
                </a:solidFill>
                <a:latin typeface="Times New Roman" panose="02020603050405020304" pitchFamily="18" charset="0"/>
                <a:cs typeface="Times New Roman" panose="02020603050405020304" pitchFamily="18" charset="0"/>
              </a:rPr>
              <a:t>chơi</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6A03C3-73FE-4AA1-A388-60E4D816E263}"/>
              </a:ext>
            </a:extLst>
          </p:cNvPr>
          <p:cNvSpPr txBox="1"/>
          <p:nvPr/>
        </p:nvSpPr>
        <p:spPr>
          <a:xfrm>
            <a:off x="381000" y="1524000"/>
            <a:ext cx="11430000"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5’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p>
          <a:p>
            <a:pPr marL="285750" indent="-285750">
              <a:buFontTx/>
              <a:buChar char="-"/>
            </a:pP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b="1" kern="1400"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 – W – L – H </a:t>
            </a:r>
            <a:endParaRPr lang="en-US" sz="4000" kern="1400"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1B838261-5AF7-47BD-9C43-189CBC4F7C84}"/>
              </a:ext>
            </a:extLst>
          </p:cNvPr>
          <p:cNvGraphicFramePr>
            <a:graphicFrameLocks noGrp="1"/>
          </p:cNvGraphicFramePr>
          <p:nvPr>
            <p:extLst>
              <p:ext uri="{D42A27DB-BD31-4B8C-83A1-F6EECF244321}">
                <p14:modId xmlns:p14="http://schemas.microsoft.com/office/powerpoint/2010/main" val="3245733330"/>
              </p:ext>
            </p:extLst>
          </p:nvPr>
        </p:nvGraphicFramePr>
        <p:xfrm>
          <a:off x="609600" y="2951592"/>
          <a:ext cx="10439400" cy="2132418"/>
        </p:xfrm>
        <a:graphic>
          <a:graphicData uri="http://schemas.openxmlformats.org/drawingml/2006/table">
            <a:tbl>
              <a:tblPr firstRow="1" firstCol="1" bandRow="1">
                <a:effectLst>
                  <a:outerShdw blurRad="774700" dist="38100" dir="2700000" algn="tl" rotWithShape="0">
                    <a:prstClr val="black">
                      <a:alpha val="40000"/>
                    </a:prstClr>
                  </a:outerShdw>
                </a:effectLst>
                <a:tableStyleId>{5C22544A-7EE6-4342-B048-85BDC9FD1C3A}</a:tableStyleId>
              </a:tblPr>
              <a:tblGrid>
                <a:gridCol w="2609447">
                  <a:extLst>
                    <a:ext uri="{9D8B030D-6E8A-4147-A177-3AD203B41FA5}">
                      <a16:colId xmlns:a16="http://schemas.microsoft.com/office/drawing/2014/main" xmlns="" val="2584326292"/>
                    </a:ext>
                  </a:extLst>
                </a:gridCol>
                <a:gridCol w="2609447">
                  <a:extLst>
                    <a:ext uri="{9D8B030D-6E8A-4147-A177-3AD203B41FA5}">
                      <a16:colId xmlns:a16="http://schemas.microsoft.com/office/drawing/2014/main" xmlns="" val="1124326211"/>
                    </a:ext>
                  </a:extLst>
                </a:gridCol>
                <a:gridCol w="2610253">
                  <a:extLst>
                    <a:ext uri="{9D8B030D-6E8A-4147-A177-3AD203B41FA5}">
                      <a16:colId xmlns:a16="http://schemas.microsoft.com/office/drawing/2014/main" xmlns="" val="3968704186"/>
                    </a:ext>
                  </a:extLst>
                </a:gridCol>
                <a:gridCol w="2610253">
                  <a:extLst>
                    <a:ext uri="{9D8B030D-6E8A-4147-A177-3AD203B41FA5}">
                      <a16:colId xmlns:a16="http://schemas.microsoft.com/office/drawing/2014/main" xmlns="" val="4193099900"/>
                    </a:ext>
                  </a:extLst>
                </a:gridCol>
              </a:tblGrid>
              <a:tr h="602654">
                <a:tc>
                  <a:txBody>
                    <a:bodyPr/>
                    <a:lstStyle/>
                    <a:p>
                      <a:pPr algn="ctr">
                        <a:lnSpc>
                          <a:spcPct val="107000"/>
                        </a:lnSpc>
                        <a:spcAft>
                          <a:spcPts val="800"/>
                        </a:spcAft>
                      </a:pPr>
                      <a:r>
                        <a:rPr lang="en-US" sz="2000" dirty="0" err="1">
                          <a:solidFill>
                            <a:schemeClr val="bg1"/>
                          </a:solidFill>
                          <a:effectLst/>
                        </a:rPr>
                        <a:t>Những</a:t>
                      </a:r>
                      <a:r>
                        <a:rPr lang="en-US" sz="2000" dirty="0">
                          <a:solidFill>
                            <a:schemeClr val="bg1"/>
                          </a:solidFill>
                          <a:effectLst/>
                        </a:rPr>
                        <a:t> </a:t>
                      </a:r>
                      <a:r>
                        <a:rPr lang="en-US" sz="2000" dirty="0" err="1">
                          <a:solidFill>
                            <a:schemeClr val="bg1"/>
                          </a:solidFill>
                          <a:effectLst/>
                        </a:rPr>
                        <a:t>điều</a:t>
                      </a:r>
                      <a:r>
                        <a:rPr lang="en-US" sz="2000" dirty="0">
                          <a:solidFill>
                            <a:schemeClr val="bg1"/>
                          </a:solidFill>
                          <a:effectLst/>
                        </a:rPr>
                        <a:t> </a:t>
                      </a:r>
                      <a:r>
                        <a:rPr lang="en-US" sz="2000" dirty="0" err="1">
                          <a:solidFill>
                            <a:schemeClr val="bg1"/>
                          </a:solidFill>
                          <a:effectLst/>
                        </a:rPr>
                        <a:t>đã</a:t>
                      </a:r>
                      <a:r>
                        <a:rPr lang="en-US" sz="2000" dirty="0">
                          <a:solidFill>
                            <a:schemeClr val="bg1"/>
                          </a:solidFill>
                          <a:effectLst/>
                        </a:rPr>
                        <a:t> </a:t>
                      </a:r>
                      <a:r>
                        <a:rPr lang="en-US" sz="2000" dirty="0" err="1">
                          <a:solidFill>
                            <a:schemeClr val="bg1"/>
                          </a:solidFill>
                          <a:effectLst/>
                        </a:rPr>
                        <a:t>biết</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nchor="ctr">
                    <a:solidFill>
                      <a:srgbClr val="C00000"/>
                    </a:solidFill>
                  </a:tcPr>
                </a:tc>
                <a:tc>
                  <a:txBody>
                    <a:bodyPr/>
                    <a:lstStyle/>
                    <a:p>
                      <a:pPr algn="ctr">
                        <a:lnSpc>
                          <a:spcPct val="107000"/>
                        </a:lnSpc>
                        <a:spcAft>
                          <a:spcPts val="800"/>
                        </a:spcAft>
                      </a:pPr>
                      <a:r>
                        <a:rPr lang="en-US" sz="2000" dirty="0" err="1">
                          <a:solidFill>
                            <a:schemeClr val="bg1"/>
                          </a:solidFill>
                          <a:effectLst/>
                        </a:rPr>
                        <a:t>Những</a:t>
                      </a:r>
                      <a:r>
                        <a:rPr lang="en-US" sz="2000" dirty="0">
                          <a:solidFill>
                            <a:schemeClr val="bg1"/>
                          </a:solidFill>
                          <a:effectLst/>
                        </a:rPr>
                        <a:t> </a:t>
                      </a:r>
                      <a:r>
                        <a:rPr lang="en-US" sz="2000" dirty="0" err="1">
                          <a:solidFill>
                            <a:schemeClr val="bg1"/>
                          </a:solidFill>
                          <a:effectLst/>
                        </a:rPr>
                        <a:t>điều</a:t>
                      </a:r>
                      <a:r>
                        <a:rPr lang="en-US" sz="2000" dirty="0">
                          <a:solidFill>
                            <a:schemeClr val="bg1"/>
                          </a:solidFill>
                          <a:effectLst/>
                        </a:rPr>
                        <a:t> </a:t>
                      </a:r>
                    </a:p>
                    <a:p>
                      <a:pPr algn="ctr">
                        <a:lnSpc>
                          <a:spcPct val="107000"/>
                        </a:lnSpc>
                        <a:spcAft>
                          <a:spcPts val="800"/>
                        </a:spcAft>
                      </a:pPr>
                      <a:r>
                        <a:rPr lang="en-US" sz="2000" dirty="0" err="1">
                          <a:solidFill>
                            <a:schemeClr val="bg1"/>
                          </a:solidFill>
                          <a:effectLst/>
                        </a:rPr>
                        <a:t>muốn</a:t>
                      </a:r>
                      <a:r>
                        <a:rPr lang="en-US" sz="2000" dirty="0">
                          <a:solidFill>
                            <a:schemeClr val="bg1"/>
                          </a:solidFill>
                          <a:effectLst/>
                        </a:rPr>
                        <a:t> </a:t>
                      </a:r>
                      <a:r>
                        <a:rPr lang="en-US" sz="2000" dirty="0" err="1">
                          <a:solidFill>
                            <a:schemeClr val="bg1"/>
                          </a:solidFill>
                          <a:effectLst/>
                        </a:rPr>
                        <a:t>biết</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nchor="ctr">
                    <a:solidFill>
                      <a:srgbClr val="C00000"/>
                    </a:solidFill>
                  </a:tcPr>
                </a:tc>
                <a:tc>
                  <a:txBody>
                    <a:bodyPr/>
                    <a:lstStyle/>
                    <a:p>
                      <a:pPr algn="ctr">
                        <a:lnSpc>
                          <a:spcPct val="107000"/>
                        </a:lnSpc>
                        <a:spcAft>
                          <a:spcPts val="800"/>
                        </a:spcAft>
                      </a:pPr>
                      <a:r>
                        <a:rPr lang="en-US" sz="2000" dirty="0" err="1">
                          <a:solidFill>
                            <a:schemeClr val="bg1"/>
                          </a:solidFill>
                          <a:effectLst/>
                        </a:rPr>
                        <a:t>Những</a:t>
                      </a:r>
                      <a:r>
                        <a:rPr lang="en-US" sz="2000" dirty="0">
                          <a:solidFill>
                            <a:schemeClr val="bg1"/>
                          </a:solidFill>
                          <a:effectLst/>
                        </a:rPr>
                        <a:t> </a:t>
                      </a:r>
                      <a:r>
                        <a:rPr lang="en-US" sz="2000" dirty="0" err="1">
                          <a:solidFill>
                            <a:schemeClr val="bg1"/>
                          </a:solidFill>
                          <a:effectLst/>
                        </a:rPr>
                        <a:t>điều</a:t>
                      </a:r>
                      <a:r>
                        <a:rPr lang="en-US" sz="2000" dirty="0">
                          <a:solidFill>
                            <a:schemeClr val="bg1"/>
                          </a:solidFill>
                          <a:effectLst/>
                        </a:rPr>
                        <a:t> </a:t>
                      </a:r>
                    </a:p>
                    <a:p>
                      <a:pPr algn="ctr">
                        <a:lnSpc>
                          <a:spcPct val="107000"/>
                        </a:lnSpc>
                        <a:spcAft>
                          <a:spcPts val="800"/>
                        </a:spcAft>
                      </a:pPr>
                      <a:r>
                        <a:rPr lang="en-US" sz="2000" dirty="0" err="1">
                          <a:solidFill>
                            <a:schemeClr val="bg1"/>
                          </a:solidFill>
                          <a:effectLst/>
                        </a:rPr>
                        <a:t>đã</a:t>
                      </a:r>
                      <a:r>
                        <a:rPr lang="en-US" sz="2000" dirty="0">
                          <a:solidFill>
                            <a:schemeClr val="bg1"/>
                          </a:solidFill>
                          <a:effectLst/>
                        </a:rPr>
                        <a:t> </a:t>
                      </a:r>
                      <a:r>
                        <a:rPr lang="en-US" sz="2000" dirty="0" err="1">
                          <a:solidFill>
                            <a:schemeClr val="bg1"/>
                          </a:solidFill>
                          <a:effectLst/>
                        </a:rPr>
                        <a:t>học</a:t>
                      </a:r>
                      <a:r>
                        <a:rPr lang="en-US" sz="2000" dirty="0">
                          <a:solidFill>
                            <a:schemeClr val="bg1"/>
                          </a:solidFill>
                          <a:effectLst/>
                        </a:rPr>
                        <a:t> </a:t>
                      </a:r>
                      <a:r>
                        <a:rPr lang="en-US" sz="2000" dirty="0" err="1">
                          <a:solidFill>
                            <a:schemeClr val="bg1"/>
                          </a:solidFill>
                          <a:effectLst/>
                        </a:rPr>
                        <a:t>được</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nchor="ctr">
                    <a:solidFill>
                      <a:srgbClr val="C00000"/>
                    </a:solidFill>
                  </a:tcPr>
                </a:tc>
                <a:tc>
                  <a:txBody>
                    <a:bodyPr/>
                    <a:lstStyle/>
                    <a:p>
                      <a:pPr algn="ctr">
                        <a:lnSpc>
                          <a:spcPct val="107000"/>
                        </a:lnSpc>
                        <a:spcAft>
                          <a:spcPts val="800"/>
                        </a:spcAft>
                      </a:pPr>
                      <a:r>
                        <a:rPr lang="en-US" sz="2000" dirty="0" err="1">
                          <a:solidFill>
                            <a:schemeClr val="bg1"/>
                          </a:solidFill>
                          <a:effectLst/>
                        </a:rPr>
                        <a:t>Sẽ</a:t>
                      </a:r>
                      <a:r>
                        <a:rPr lang="en-US" sz="2000" dirty="0">
                          <a:solidFill>
                            <a:schemeClr val="bg1"/>
                          </a:solidFill>
                          <a:effectLst/>
                        </a:rPr>
                        <a:t> </a:t>
                      </a:r>
                      <a:r>
                        <a:rPr lang="en-US" sz="2000" dirty="0" err="1">
                          <a:solidFill>
                            <a:schemeClr val="bg1"/>
                          </a:solidFill>
                          <a:effectLst/>
                        </a:rPr>
                        <a:t>áp</a:t>
                      </a:r>
                      <a:r>
                        <a:rPr lang="en-US" sz="2000" dirty="0">
                          <a:solidFill>
                            <a:schemeClr val="bg1"/>
                          </a:solidFill>
                          <a:effectLst/>
                        </a:rPr>
                        <a:t> </a:t>
                      </a:r>
                      <a:r>
                        <a:rPr lang="en-US" sz="2000" dirty="0" err="1">
                          <a:solidFill>
                            <a:schemeClr val="bg1"/>
                          </a:solidFill>
                          <a:effectLst/>
                        </a:rPr>
                        <a:t>dụng</a:t>
                      </a:r>
                      <a:endParaRPr lang="en-US" sz="2000" dirty="0">
                        <a:solidFill>
                          <a:schemeClr val="bg1"/>
                        </a:solidFill>
                        <a:effectLst/>
                      </a:endParaRPr>
                    </a:p>
                    <a:p>
                      <a:pPr algn="ctr">
                        <a:lnSpc>
                          <a:spcPct val="107000"/>
                        </a:lnSpc>
                        <a:spcAft>
                          <a:spcPts val="800"/>
                        </a:spcAft>
                      </a:pPr>
                      <a:r>
                        <a:rPr lang="en-US" sz="2000" dirty="0">
                          <a:solidFill>
                            <a:schemeClr val="bg1"/>
                          </a:solidFill>
                          <a:effectLst/>
                        </a:rPr>
                        <a:t> </a:t>
                      </a:r>
                      <a:r>
                        <a:rPr lang="en-US" sz="2000" dirty="0" err="1">
                          <a:solidFill>
                            <a:schemeClr val="bg1"/>
                          </a:solidFill>
                          <a:effectLst/>
                        </a:rPr>
                        <a:t>như</a:t>
                      </a:r>
                      <a:r>
                        <a:rPr lang="en-US" sz="2000" dirty="0">
                          <a:solidFill>
                            <a:schemeClr val="bg1"/>
                          </a:solidFill>
                          <a:effectLst/>
                        </a:rPr>
                        <a:t> </a:t>
                      </a:r>
                      <a:r>
                        <a:rPr lang="en-US" sz="2000" dirty="0" err="1">
                          <a:solidFill>
                            <a:schemeClr val="bg1"/>
                          </a:solidFill>
                          <a:effectLst/>
                        </a:rPr>
                        <a:t>thế</a:t>
                      </a:r>
                      <a:r>
                        <a:rPr lang="en-US" sz="2000" dirty="0">
                          <a:solidFill>
                            <a:schemeClr val="bg1"/>
                          </a:solidFill>
                          <a:effectLst/>
                        </a:rPr>
                        <a:t> </a:t>
                      </a:r>
                      <a:r>
                        <a:rPr lang="en-US" sz="2000" dirty="0" err="1">
                          <a:solidFill>
                            <a:schemeClr val="bg1"/>
                          </a:solidFill>
                          <a:effectLst/>
                        </a:rPr>
                        <a:t>nào</a:t>
                      </a:r>
                      <a:r>
                        <a:rPr lang="en-US" sz="2000" dirty="0">
                          <a:solidFill>
                            <a:schemeClr val="bg1"/>
                          </a:solidFill>
                          <a:effectLst/>
                        </a:rPr>
                        <a:t>?</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nchor="ctr">
                    <a:solidFill>
                      <a:srgbClr val="C00000"/>
                    </a:solidFill>
                  </a:tcPr>
                </a:tc>
                <a:extLst>
                  <a:ext uri="{0D108BD9-81ED-4DB2-BD59-A6C34878D82A}">
                    <a16:rowId xmlns:a16="http://schemas.microsoft.com/office/drawing/2014/main" xmlns="" val="4121074814"/>
                  </a:ext>
                </a:extLst>
              </a:tr>
              <a:tr h="1378546">
                <a:tc>
                  <a:txBody>
                    <a:bodyPr/>
                    <a:lstStyle/>
                    <a:p>
                      <a:pPr>
                        <a:lnSpc>
                          <a:spcPct val="107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solidFill>
                      <a:schemeClr val="tx2">
                        <a:lumMod val="20000"/>
                        <a:lumOff val="80000"/>
                      </a:schemeClr>
                    </a:solidFill>
                  </a:tcPr>
                </a:tc>
                <a:tc>
                  <a:txBody>
                    <a:bodyPr/>
                    <a:lstStyle/>
                    <a:p>
                      <a:pPr>
                        <a:lnSpc>
                          <a:spcPct val="107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tc>
                <a:tc>
                  <a:txBody>
                    <a:bodyPr/>
                    <a:lstStyle/>
                    <a:p>
                      <a:pPr>
                        <a:lnSpc>
                          <a:spcPct val="107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tc>
                <a:tc>
                  <a:txBody>
                    <a:bodyPr/>
                    <a:lstStyle/>
                    <a:p>
                      <a:pPr>
                        <a:lnSpc>
                          <a:spcPct val="107000"/>
                        </a:lnSpc>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4126" marR="64126" marT="0" marB="0"/>
                </a:tc>
                <a:extLst>
                  <a:ext uri="{0D108BD9-81ED-4DB2-BD59-A6C34878D82A}">
                    <a16:rowId xmlns:a16="http://schemas.microsoft.com/office/drawing/2014/main" xmlns="" val="752051326"/>
                  </a:ext>
                </a:extLst>
              </a:tr>
            </a:tbl>
          </a:graphicData>
        </a:graphic>
      </p:graphicFrame>
    </p:spTree>
    <p:custDataLst>
      <p:tags r:id="rId1"/>
    </p:custDataLst>
    <p:extLst>
      <p:ext uri="{BB962C8B-B14F-4D97-AF65-F5344CB8AC3E}">
        <p14:creationId xmlns:p14="http://schemas.microsoft.com/office/powerpoint/2010/main" val="2120897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1EDB0EA-A357-438C-AB9E-6CE746CB2D18}"/>
              </a:ext>
            </a:extLst>
          </p:cNvPr>
          <p:cNvSpPr txBox="1"/>
          <p:nvPr/>
        </p:nvSpPr>
        <p:spPr>
          <a:xfrm>
            <a:off x="1981200" y="2971800"/>
            <a:ext cx="7467600" cy="2438400"/>
          </a:xfrm>
          <a:prstGeom prst="rect">
            <a:avLst/>
          </a:prstGeom>
          <a:noFill/>
        </p:spPr>
        <p:txBody>
          <a:bodyPr wrap="square" rtlCol="0">
            <a:spAutoFit/>
          </a:bodyPr>
          <a:lstStyle/>
          <a:p>
            <a:endParaRPr lang="en-US" dirty="0"/>
          </a:p>
        </p:txBody>
      </p:sp>
      <p:grpSp>
        <p:nvGrpSpPr>
          <p:cNvPr id="10" name="Group 9">
            <a:extLst>
              <a:ext uri="{FF2B5EF4-FFF2-40B4-BE49-F238E27FC236}">
                <a16:creationId xmlns:a16="http://schemas.microsoft.com/office/drawing/2014/main" xmlns="" id="{340E1D42-31A9-4227-971E-BF460E4F7A9D}"/>
              </a:ext>
            </a:extLst>
          </p:cNvPr>
          <p:cNvGrpSpPr>
            <a:grpSpLocks/>
          </p:cNvGrpSpPr>
          <p:nvPr/>
        </p:nvGrpSpPr>
        <p:grpSpPr bwMode="auto">
          <a:xfrm>
            <a:off x="914400" y="762000"/>
            <a:ext cx="10591800" cy="5029200"/>
            <a:chOff x="1425" y="157"/>
            <a:chExt cx="5378" cy="2244"/>
          </a:xfrm>
        </p:grpSpPr>
        <p:sp>
          <p:nvSpPr>
            <p:cNvPr id="11" name="Freeform 3">
              <a:extLst>
                <a:ext uri="{FF2B5EF4-FFF2-40B4-BE49-F238E27FC236}">
                  <a16:creationId xmlns:a16="http://schemas.microsoft.com/office/drawing/2014/main" xmlns="" id="{D9E2A6B5-8DD6-47ED-9283-67F9837AE606}"/>
                </a:ext>
              </a:extLst>
            </p:cNvPr>
            <p:cNvSpPr>
              <a:spLocks/>
            </p:cNvSpPr>
            <p:nvPr/>
          </p:nvSpPr>
          <p:spPr bwMode="auto">
            <a:xfrm>
              <a:off x="1465" y="197"/>
              <a:ext cx="5204" cy="1701"/>
            </a:xfrm>
            <a:custGeom>
              <a:avLst/>
              <a:gdLst>
                <a:gd name="T0" fmla="+- 0 6327 1465"/>
                <a:gd name="T1" fmla="*/ T0 w 5204"/>
                <a:gd name="T2" fmla="+- 0 198 198"/>
                <a:gd name="T3" fmla="*/ 198 h 1701"/>
                <a:gd name="T4" fmla="+- 0 1807 1465"/>
                <a:gd name="T5" fmla="*/ T4 w 5204"/>
                <a:gd name="T6" fmla="+- 0 198 198"/>
                <a:gd name="T7" fmla="*/ 198 h 1701"/>
                <a:gd name="T8" fmla="+- 0 1728 1465"/>
                <a:gd name="T9" fmla="*/ T8 w 5204"/>
                <a:gd name="T10" fmla="+- 0 207 198"/>
                <a:gd name="T11" fmla="*/ 207 h 1701"/>
                <a:gd name="T12" fmla="+- 0 1656 1465"/>
                <a:gd name="T13" fmla="*/ T12 w 5204"/>
                <a:gd name="T14" fmla="+- 0 233 198"/>
                <a:gd name="T15" fmla="*/ 233 h 1701"/>
                <a:gd name="T16" fmla="+- 0 1593 1465"/>
                <a:gd name="T17" fmla="*/ T16 w 5204"/>
                <a:gd name="T18" fmla="+- 0 273 198"/>
                <a:gd name="T19" fmla="*/ 273 h 1701"/>
                <a:gd name="T20" fmla="+- 0 1540 1465"/>
                <a:gd name="T21" fmla="*/ T20 w 5204"/>
                <a:gd name="T22" fmla="+- 0 326 198"/>
                <a:gd name="T23" fmla="*/ 326 h 1701"/>
                <a:gd name="T24" fmla="+- 0 1500 1465"/>
                <a:gd name="T25" fmla="*/ T24 w 5204"/>
                <a:gd name="T26" fmla="+- 0 389 198"/>
                <a:gd name="T27" fmla="*/ 389 h 1701"/>
                <a:gd name="T28" fmla="+- 0 1474 1465"/>
                <a:gd name="T29" fmla="*/ T28 w 5204"/>
                <a:gd name="T30" fmla="+- 0 461 198"/>
                <a:gd name="T31" fmla="*/ 461 h 1701"/>
                <a:gd name="T32" fmla="+- 0 1465 1465"/>
                <a:gd name="T33" fmla="*/ T32 w 5204"/>
                <a:gd name="T34" fmla="+- 0 539 198"/>
                <a:gd name="T35" fmla="*/ 539 h 1701"/>
                <a:gd name="T36" fmla="+- 0 1465 1465"/>
                <a:gd name="T37" fmla="*/ T36 w 5204"/>
                <a:gd name="T38" fmla="+- 0 1557 198"/>
                <a:gd name="T39" fmla="*/ 1557 h 1701"/>
                <a:gd name="T40" fmla="+- 0 1474 1465"/>
                <a:gd name="T41" fmla="*/ T40 w 5204"/>
                <a:gd name="T42" fmla="+- 0 1636 198"/>
                <a:gd name="T43" fmla="*/ 1636 h 1701"/>
                <a:gd name="T44" fmla="+- 0 1500 1465"/>
                <a:gd name="T45" fmla="*/ T44 w 5204"/>
                <a:gd name="T46" fmla="+- 0 1707 198"/>
                <a:gd name="T47" fmla="*/ 1707 h 1701"/>
                <a:gd name="T48" fmla="+- 0 1540 1465"/>
                <a:gd name="T49" fmla="*/ T48 w 5204"/>
                <a:gd name="T50" fmla="+- 0 1771 198"/>
                <a:gd name="T51" fmla="*/ 1771 h 1701"/>
                <a:gd name="T52" fmla="+- 0 1593 1465"/>
                <a:gd name="T53" fmla="*/ T52 w 5204"/>
                <a:gd name="T54" fmla="+- 0 1824 198"/>
                <a:gd name="T55" fmla="*/ 1824 h 1701"/>
                <a:gd name="T56" fmla="+- 0 1656 1465"/>
                <a:gd name="T57" fmla="*/ T56 w 5204"/>
                <a:gd name="T58" fmla="+- 0 1864 198"/>
                <a:gd name="T59" fmla="*/ 1864 h 1701"/>
                <a:gd name="T60" fmla="+- 0 1728 1465"/>
                <a:gd name="T61" fmla="*/ T60 w 5204"/>
                <a:gd name="T62" fmla="+- 0 1890 198"/>
                <a:gd name="T63" fmla="*/ 1890 h 1701"/>
                <a:gd name="T64" fmla="+- 0 1807 1465"/>
                <a:gd name="T65" fmla="*/ T64 w 5204"/>
                <a:gd name="T66" fmla="+- 0 1899 198"/>
                <a:gd name="T67" fmla="*/ 1899 h 1701"/>
                <a:gd name="T68" fmla="+- 0 6327 1465"/>
                <a:gd name="T69" fmla="*/ T68 w 5204"/>
                <a:gd name="T70" fmla="+- 0 1899 198"/>
                <a:gd name="T71" fmla="*/ 1899 h 1701"/>
                <a:gd name="T72" fmla="+- 0 6405 1465"/>
                <a:gd name="T73" fmla="*/ T72 w 5204"/>
                <a:gd name="T74" fmla="+- 0 1890 198"/>
                <a:gd name="T75" fmla="*/ 1890 h 1701"/>
                <a:gd name="T76" fmla="+- 0 6477 1465"/>
                <a:gd name="T77" fmla="*/ T76 w 5204"/>
                <a:gd name="T78" fmla="+- 0 1864 198"/>
                <a:gd name="T79" fmla="*/ 1864 h 1701"/>
                <a:gd name="T80" fmla="+- 0 6540 1465"/>
                <a:gd name="T81" fmla="*/ T80 w 5204"/>
                <a:gd name="T82" fmla="+- 0 1824 198"/>
                <a:gd name="T83" fmla="*/ 1824 h 1701"/>
                <a:gd name="T84" fmla="+- 0 6593 1465"/>
                <a:gd name="T85" fmla="*/ T84 w 5204"/>
                <a:gd name="T86" fmla="+- 0 1771 198"/>
                <a:gd name="T87" fmla="*/ 1771 h 1701"/>
                <a:gd name="T88" fmla="+- 0 6634 1465"/>
                <a:gd name="T89" fmla="*/ T88 w 5204"/>
                <a:gd name="T90" fmla="+- 0 1707 198"/>
                <a:gd name="T91" fmla="*/ 1707 h 1701"/>
                <a:gd name="T92" fmla="+- 0 6659 1465"/>
                <a:gd name="T93" fmla="*/ T92 w 5204"/>
                <a:gd name="T94" fmla="+- 0 1636 198"/>
                <a:gd name="T95" fmla="*/ 1636 h 1701"/>
                <a:gd name="T96" fmla="+- 0 6668 1465"/>
                <a:gd name="T97" fmla="*/ T96 w 5204"/>
                <a:gd name="T98" fmla="+- 0 1557 198"/>
                <a:gd name="T99" fmla="*/ 1557 h 1701"/>
                <a:gd name="T100" fmla="+- 0 6668 1465"/>
                <a:gd name="T101" fmla="*/ T100 w 5204"/>
                <a:gd name="T102" fmla="+- 0 539 198"/>
                <a:gd name="T103" fmla="*/ 539 h 1701"/>
                <a:gd name="T104" fmla="+- 0 6659 1465"/>
                <a:gd name="T105" fmla="*/ T104 w 5204"/>
                <a:gd name="T106" fmla="+- 0 461 198"/>
                <a:gd name="T107" fmla="*/ 461 h 1701"/>
                <a:gd name="T108" fmla="+- 0 6634 1465"/>
                <a:gd name="T109" fmla="*/ T108 w 5204"/>
                <a:gd name="T110" fmla="+- 0 389 198"/>
                <a:gd name="T111" fmla="*/ 389 h 1701"/>
                <a:gd name="T112" fmla="+- 0 6593 1465"/>
                <a:gd name="T113" fmla="*/ T112 w 5204"/>
                <a:gd name="T114" fmla="+- 0 326 198"/>
                <a:gd name="T115" fmla="*/ 326 h 1701"/>
                <a:gd name="T116" fmla="+- 0 6540 1465"/>
                <a:gd name="T117" fmla="*/ T116 w 5204"/>
                <a:gd name="T118" fmla="+- 0 273 198"/>
                <a:gd name="T119" fmla="*/ 273 h 1701"/>
                <a:gd name="T120" fmla="+- 0 6477 1465"/>
                <a:gd name="T121" fmla="*/ T120 w 5204"/>
                <a:gd name="T122" fmla="+- 0 233 198"/>
                <a:gd name="T123" fmla="*/ 233 h 1701"/>
                <a:gd name="T124" fmla="+- 0 6405 1465"/>
                <a:gd name="T125" fmla="*/ T124 w 5204"/>
                <a:gd name="T126" fmla="+- 0 207 198"/>
                <a:gd name="T127" fmla="*/ 207 h 1701"/>
                <a:gd name="T128" fmla="+- 0 6327 1465"/>
                <a:gd name="T129" fmla="*/ T128 w 5204"/>
                <a:gd name="T130" fmla="+- 0 198 198"/>
                <a:gd name="T131" fmla="*/ 198 h 1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5204" h="1701">
                  <a:moveTo>
                    <a:pt x="4862" y="0"/>
                  </a:moveTo>
                  <a:lnTo>
                    <a:pt x="342" y="0"/>
                  </a:lnTo>
                  <a:lnTo>
                    <a:pt x="263" y="9"/>
                  </a:lnTo>
                  <a:lnTo>
                    <a:pt x="191" y="35"/>
                  </a:lnTo>
                  <a:lnTo>
                    <a:pt x="128" y="75"/>
                  </a:lnTo>
                  <a:lnTo>
                    <a:pt x="75" y="128"/>
                  </a:lnTo>
                  <a:lnTo>
                    <a:pt x="35" y="191"/>
                  </a:lnTo>
                  <a:lnTo>
                    <a:pt x="9" y="263"/>
                  </a:lnTo>
                  <a:lnTo>
                    <a:pt x="0" y="341"/>
                  </a:lnTo>
                  <a:lnTo>
                    <a:pt x="0" y="1359"/>
                  </a:lnTo>
                  <a:lnTo>
                    <a:pt x="9" y="1438"/>
                  </a:lnTo>
                  <a:lnTo>
                    <a:pt x="35" y="1509"/>
                  </a:lnTo>
                  <a:lnTo>
                    <a:pt x="75" y="1573"/>
                  </a:lnTo>
                  <a:lnTo>
                    <a:pt x="128" y="1626"/>
                  </a:lnTo>
                  <a:lnTo>
                    <a:pt x="191" y="1666"/>
                  </a:lnTo>
                  <a:lnTo>
                    <a:pt x="263" y="1692"/>
                  </a:lnTo>
                  <a:lnTo>
                    <a:pt x="342" y="1701"/>
                  </a:lnTo>
                  <a:lnTo>
                    <a:pt x="4862" y="1701"/>
                  </a:lnTo>
                  <a:lnTo>
                    <a:pt x="4940" y="1692"/>
                  </a:lnTo>
                  <a:lnTo>
                    <a:pt x="5012" y="1666"/>
                  </a:lnTo>
                  <a:lnTo>
                    <a:pt x="5075" y="1626"/>
                  </a:lnTo>
                  <a:lnTo>
                    <a:pt x="5128" y="1573"/>
                  </a:lnTo>
                  <a:lnTo>
                    <a:pt x="5169" y="1509"/>
                  </a:lnTo>
                  <a:lnTo>
                    <a:pt x="5194" y="1438"/>
                  </a:lnTo>
                  <a:lnTo>
                    <a:pt x="5203" y="1359"/>
                  </a:lnTo>
                  <a:lnTo>
                    <a:pt x="5203" y="341"/>
                  </a:lnTo>
                  <a:lnTo>
                    <a:pt x="5194" y="263"/>
                  </a:lnTo>
                  <a:lnTo>
                    <a:pt x="5169" y="191"/>
                  </a:lnTo>
                  <a:lnTo>
                    <a:pt x="5128" y="128"/>
                  </a:lnTo>
                  <a:lnTo>
                    <a:pt x="5075" y="75"/>
                  </a:lnTo>
                  <a:lnTo>
                    <a:pt x="5012" y="35"/>
                  </a:lnTo>
                  <a:lnTo>
                    <a:pt x="4940" y="9"/>
                  </a:lnTo>
                  <a:lnTo>
                    <a:pt x="4862" y="0"/>
                  </a:lnTo>
                  <a:close/>
                </a:path>
              </a:pathLst>
            </a:custGeom>
            <a:solidFill>
              <a:srgbClr val="89B23E">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4">
              <a:extLst>
                <a:ext uri="{FF2B5EF4-FFF2-40B4-BE49-F238E27FC236}">
                  <a16:creationId xmlns:a16="http://schemas.microsoft.com/office/drawing/2014/main" xmlns="" id="{FF5E19A7-1EB3-4247-B8AF-CFA4BAFDFD7F}"/>
                </a:ext>
              </a:extLst>
            </p:cNvPr>
            <p:cNvSpPr>
              <a:spLocks/>
            </p:cNvSpPr>
            <p:nvPr/>
          </p:nvSpPr>
          <p:spPr bwMode="auto">
            <a:xfrm>
              <a:off x="1425" y="157"/>
              <a:ext cx="5204" cy="1701"/>
            </a:xfrm>
            <a:custGeom>
              <a:avLst/>
              <a:gdLst>
                <a:gd name="T0" fmla="+- 0 6287 1425"/>
                <a:gd name="T1" fmla="*/ T0 w 5204"/>
                <a:gd name="T2" fmla="+- 0 158 158"/>
                <a:gd name="T3" fmla="*/ 158 h 1701"/>
                <a:gd name="T4" fmla="+- 0 1767 1425"/>
                <a:gd name="T5" fmla="*/ T4 w 5204"/>
                <a:gd name="T6" fmla="+- 0 158 158"/>
                <a:gd name="T7" fmla="*/ 158 h 1701"/>
                <a:gd name="T8" fmla="+- 0 1688 1425"/>
                <a:gd name="T9" fmla="*/ T8 w 5204"/>
                <a:gd name="T10" fmla="+- 0 167 158"/>
                <a:gd name="T11" fmla="*/ 167 h 1701"/>
                <a:gd name="T12" fmla="+- 0 1616 1425"/>
                <a:gd name="T13" fmla="*/ T12 w 5204"/>
                <a:gd name="T14" fmla="+- 0 193 158"/>
                <a:gd name="T15" fmla="*/ 193 h 1701"/>
                <a:gd name="T16" fmla="+- 0 1553 1425"/>
                <a:gd name="T17" fmla="*/ T16 w 5204"/>
                <a:gd name="T18" fmla="+- 0 233 158"/>
                <a:gd name="T19" fmla="*/ 233 h 1701"/>
                <a:gd name="T20" fmla="+- 0 1500 1425"/>
                <a:gd name="T21" fmla="*/ T20 w 5204"/>
                <a:gd name="T22" fmla="+- 0 286 158"/>
                <a:gd name="T23" fmla="*/ 286 h 1701"/>
                <a:gd name="T24" fmla="+- 0 1460 1425"/>
                <a:gd name="T25" fmla="*/ T24 w 5204"/>
                <a:gd name="T26" fmla="+- 0 349 158"/>
                <a:gd name="T27" fmla="*/ 349 h 1701"/>
                <a:gd name="T28" fmla="+- 0 1434 1425"/>
                <a:gd name="T29" fmla="*/ T28 w 5204"/>
                <a:gd name="T30" fmla="+- 0 421 158"/>
                <a:gd name="T31" fmla="*/ 421 h 1701"/>
                <a:gd name="T32" fmla="+- 0 1425 1425"/>
                <a:gd name="T33" fmla="*/ T32 w 5204"/>
                <a:gd name="T34" fmla="+- 0 499 158"/>
                <a:gd name="T35" fmla="*/ 499 h 1701"/>
                <a:gd name="T36" fmla="+- 0 1425 1425"/>
                <a:gd name="T37" fmla="*/ T36 w 5204"/>
                <a:gd name="T38" fmla="+- 0 1517 158"/>
                <a:gd name="T39" fmla="*/ 1517 h 1701"/>
                <a:gd name="T40" fmla="+- 0 1434 1425"/>
                <a:gd name="T41" fmla="*/ T40 w 5204"/>
                <a:gd name="T42" fmla="+- 0 1596 158"/>
                <a:gd name="T43" fmla="*/ 1596 h 1701"/>
                <a:gd name="T44" fmla="+- 0 1460 1425"/>
                <a:gd name="T45" fmla="*/ T44 w 5204"/>
                <a:gd name="T46" fmla="+- 0 1667 158"/>
                <a:gd name="T47" fmla="*/ 1667 h 1701"/>
                <a:gd name="T48" fmla="+- 0 1500 1425"/>
                <a:gd name="T49" fmla="*/ T48 w 5204"/>
                <a:gd name="T50" fmla="+- 0 1731 158"/>
                <a:gd name="T51" fmla="*/ 1731 h 1701"/>
                <a:gd name="T52" fmla="+- 0 1553 1425"/>
                <a:gd name="T53" fmla="*/ T52 w 5204"/>
                <a:gd name="T54" fmla="+- 0 1784 158"/>
                <a:gd name="T55" fmla="*/ 1784 h 1701"/>
                <a:gd name="T56" fmla="+- 0 1616 1425"/>
                <a:gd name="T57" fmla="*/ T56 w 5204"/>
                <a:gd name="T58" fmla="+- 0 1824 158"/>
                <a:gd name="T59" fmla="*/ 1824 h 1701"/>
                <a:gd name="T60" fmla="+- 0 1688 1425"/>
                <a:gd name="T61" fmla="*/ T60 w 5204"/>
                <a:gd name="T62" fmla="+- 0 1850 158"/>
                <a:gd name="T63" fmla="*/ 1850 h 1701"/>
                <a:gd name="T64" fmla="+- 0 1767 1425"/>
                <a:gd name="T65" fmla="*/ T64 w 5204"/>
                <a:gd name="T66" fmla="+- 0 1859 158"/>
                <a:gd name="T67" fmla="*/ 1859 h 1701"/>
                <a:gd name="T68" fmla="+- 0 6287 1425"/>
                <a:gd name="T69" fmla="*/ T68 w 5204"/>
                <a:gd name="T70" fmla="+- 0 1859 158"/>
                <a:gd name="T71" fmla="*/ 1859 h 1701"/>
                <a:gd name="T72" fmla="+- 0 6365 1425"/>
                <a:gd name="T73" fmla="*/ T72 w 5204"/>
                <a:gd name="T74" fmla="+- 0 1850 158"/>
                <a:gd name="T75" fmla="*/ 1850 h 1701"/>
                <a:gd name="T76" fmla="+- 0 6437 1425"/>
                <a:gd name="T77" fmla="*/ T76 w 5204"/>
                <a:gd name="T78" fmla="+- 0 1824 158"/>
                <a:gd name="T79" fmla="*/ 1824 h 1701"/>
                <a:gd name="T80" fmla="+- 0 6500 1425"/>
                <a:gd name="T81" fmla="*/ T80 w 5204"/>
                <a:gd name="T82" fmla="+- 0 1784 158"/>
                <a:gd name="T83" fmla="*/ 1784 h 1701"/>
                <a:gd name="T84" fmla="+- 0 6553 1425"/>
                <a:gd name="T85" fmla="*/ T84 w 5204"/>
                <a:gd name="T86" fmla="+- 0 1731 158"/>
                <a:gd name="T87" fmla="*/ 1731 h 1701"/>
                <a:gd name="T88" fmla="+- 0 6594 1425"/>
                <a:gd name="T89" fmla="*/ T88 w 5204"/>
                <a:gd name="T90" fmla="+- 0 1667 158"/>
                <a:gd name="T91" fmla="*/ 1667 h 1701"/>
                <a:gd name="T92" fmla="+- 0 6619 1425"/>
                <a:gd name="T93" fmla="*/ T92 w 5204"/>
                <a:gd name="T94" fmla="+- 0 1596 158"/>
                <a:gd name="T95" fmla="*/ 1596 h 1701"/>
                <a:gd name="T96" fmla="+- 0 6628 1425"/>
                <a:gd name="T97" fmla="*/ T96 w 5204"/>
                <a:gd name="T98" fmla="+- 0 1517 158"/>
                <a:gd name="T99" fmla="*/ 1517 h 1701"/>
                <a:gd name="T100" fmla="+- 0 6628 1425"/>
                <a:gd name="T101" fmla="*/ T100 w 5204"/>
                <a:gd name="T102" fmla="+- 0 499 158"/>
                <a:gd name="T103" fmla="*/ 499 h 1701"/>
                <a:gd name="T104" fmla="+- 0 6619 1425"/>
                <a:gd name="T105" fmla="*/ T104 w 5204"/>
                <a:gd name="T106" fmla="+- 0 421 158"/>
                <a:gd name="T107" fmla="*/ 421 h 1701"/>
                <a:gd name="T108" fmla="+- 0 6594 1425"/>
                <a:gd name="T109" fmla="*/ T108 w 5204"/>
                <a:gd name="T110" fmla="+- 0 349 158"/>
                <a:gd name="T111" fmla="*/ 349 h 1701"/>
                <a:gd name="T112" fmla="+- 0 6553 1425"/>
                <a:gd name="T113" fmla="*/ T112 w 5204"/>
                <a:gd name="T114" fmla="+- 0 286 158"/>
                <a:gd name="T115" fmla="*/ 286 h 1701"/>
                <a:gd name="T116" fmla="+- 0 6500 1425"/>
                <a:gd name="T117" fmla="*/ T116 w 5204"/>
                <a:gd name="T118" fmla="+- 0 233 158"/>
                <a:gd name="T119" fmla="*/ 233 h 1701"/>
                <a:gd name="T120" fmla="+- 0 6437 1425"/>
                <a:gd name="T121" fmla="*/ T120 w 5204"/>
                <a:gd name="T122" fmla="+- 0 193 158"/>
                <a:gd name="T123" fmla="*/ 193 h 1701"/>
                <a:gd name="T124" fmla="+- 0 6365 1425"/>
                <a:gd name="T125" fmla="*/ T124 w 5204"/>
                <a:gd name="T126" fmla="+- 0 167 158"/>
                <a:gd name="T127" fmla="*/ 167 h 1701"/>
                <a:gd name="T128" fmla="+- 0 6287 1425"/>
                <a:gd name="T129" fmla="*/ T128 w 5204"/>
                <a:gd name="T130" fmla="+- 0 158 158"/>
                <a:gd name="T131" fmla="*/ 158 h 17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5204" h="1701">
                  <a:moveTo>
                    <a:pt x="4862" y="0"/>
                  </a:moveTo>
                  <a:lnTo>
                    <a:pt x="342" y="0"/>
                  </a:lnTo>
                  <a:lnTo>
                    <a:pt x="263" y="9"/>
                  </a:lnTo>
                  <a:lnTo>
                    <a:pt x="191" y="35"/>
                  </a:lnTo>
                  <a:lnTo>
                    <a:pt x="128" y="75"/>
                  </a:lnTo>
                  <a:lnTo>
                    <a:pt x="75" y="128"/>
                  </a:lnTo>
                  <a:lnTo>
                    <a:pt x="35" y="191"/>
                  </a:lnTo>
                  <a:lnTo>
                    <a:pt x="9" y="263"/>
                  </a:lnTo>
                  <a:lnTo>
                    <a:pt x="0" y="341"/>
                  </a:lnTo>
                  <a:lnTo>
                    <a:pt x="0" y="1359"/>
                  </a:lnTo>
                  <a:lnTo>
                    <a:pt x="9" y="1438"/>
                  </a:lnTo>
                  <a:lnTo>
                    <a:pt x="35" y="1509"/>
                  </a:lnTo>
                  <a:lnTo>
                    <a:pt x="75" y="1573"/>
                  </a:lnTo>
                  <a:lnTo>
                    <a:pt x="128" y="1626"/>
                  </a:lnTo>
                  <a:lnTo>
                    <a:pt x="191" y="1666"/>
                  </a:lnTo>
                  <a:lnTo>
                    <a:pt x="263" y="1692"/>
                  </a:lnTo>
                  <a:lnTo>
                    <a:pt x="342" y="1701"/>
                  </a:lnTo>
                  <a:lnTo>
                    <a:pt x="4862" y="1701"/>
                  </a:lnTo>
                  <a:lnTo>
                    <a:pt x="4940" y="1692"/>
                  </a:lnTo>
                  <a:lnTo>
                    <a:pt x="5012" y="1666"/>
                  </a:lnTo>
                  <a:lnTo>
                    <a:pt x="5075" y="1626"/>
                  </a:lnTo>
                  <a:lnTo>
                    <a:pt x="5128" y="1573"/>
                  </a:lnTo>
                  <a:lnTo>
                    <a:pt x="5169" y="1509"/>
                  </a:lnTo>
                  <a:lnTo>
                    <a:pt x="5194" y="1438"/>
                  </a:lnTo>
                  <a:lnTo>
                    <a:pt x="5203" y="1359"/>
                  </a:lnTo>
                  <a:lnTo>
                    <a:pt x="5203" y="341"/>
                  </a:lnTo>
                  <a:lnTo>
                    <a:pt x="5194" y="263"/>
                  </a:lnTo>
                  <a:lnTo>
                    <a:pt x="5169" y="191"/>
                  </a:lnTo>
                  <a:lnTo>
                    <a:pt x="5128" y="128"/>
                  </a:lnTo>
                  <a:lnTo>
                    <a:pt x="5075" y="75"/>
                  </a:lnTo>
                  <a:lnTo>
                    <a:pt x="5012" y="35"/>
                  </a:lnTo>
                  <a:lnTo>
                    <a:pt x="4940" y="9"/>
                  </a:lnTo>
                  <a:lnTo>
                    <a:pt x="4862" y="0"/>
                  </a:lnTo>
                  <a:close/>
                </a:path>
              </a:pathLst>
            </a:custGeom>
            <a:solidFill>
              <a:srgbClr val="89B23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5">
              <a:extLst>
                <a:ext uri="{FF2B5EF4-FFF2-40B4-BE49-F238E27FC236}">
                  <a16:creationId xmlns:a16="http://schemas.microsoft.com/office/drawing/2014/main" xmlns="" id="{247A54B7-3B02-42D5-A175-973630B2B60B}"/>
                </a:ext>
              </a:extLst>
            </p:cNvPr>
            <p:cNvSpPr>
              <a:spLocks/>
            </p:cNvSpPr>
            <p:nvPr/>
          </p:nvSpPr>
          <p:spPr bwMode="auto">
            <a:xfrm>
              <a:off x="5275" y="1029"/>
              <a:ext cx="725" cy="1175"/>
            </a:xfrm>
            <a:custGeom>
              <a:avLst/>
              <a:gdLst>
                <a:gd name="T0" fmla="+- 0 5502 5276"/>
                <a:gd name="T1" fmla="*/ T0 w 725"/>
                <a:gd name="T2" fmla="+- 0 1037 1029"/>
                <a:gd name="T3" fmla="*/ 1037 h 1175"/>
                <a:gd name="T4" fmla="+- 0 5485 5276"/>
                <a:gd name="T5" fmla="*/ T4 w 725"/>
                <a:gd name="T6" fmla="+- 0 1070 1029"/>
                <a:gd name="T7" fmla="*/ 1070 h 1175"/>
                <a:gd name="T8" fmla="+- 0 5460 5276"/>
                <a:gd name="T9" fmla="*/ T8 w 725"/>
                <a:gd name="T10" fmla="+- 0 1135 1029"/>
                <a:gd name="T11" fmla="*/ 1135 h 1175"/>
                <a:gd name="T12" fmla="+- 0 5452 5276"/>
                <a:gd name="T13" fmla="*/ T12 w 725"/>
                <a:gd name="T14" fmla="+- 0 1159 1029"/>
                <a:gd name="T15" fmla="*/ 1159 h 1175"/>
                <a:gd name="T16" fmla="+- 0 5456 5276"/>
                <a:gd name="T17" fmla="*/ T16 w 725"/>
                <a:gd name="T18" fmla="+- 0 1184 1029"/>
                <a:gd name="T19" fmla="*/ 1184 h 1175"/>
                <a:gd name="T20" fmla="+- 0 5437 5276"/>
                <a:gd name="T21" fmla="*/ T20 w 725"/>
                <a:gd name="T22" fmla="+- 0 1228 1029"/>
                <a:gd name="T23" fmla="*/ 1228 h 1175"/>
                <a:gd name="T24" fmla="+- 0 5454 5276"/>
                <a:gd name="T25" fmla="*/ T24 w 725"/>
                <a:gd name="T26" fmla="+- 0 1282 1029"/>
                <a:gd name="T27" fmla="*/ 1282 h 1175"/>
                <a:gd name="T28" fmla="+- 0 5461 5276"/>
                <a:gd name="T29" fmla="*/ T28 w 725"/>
                <a:gd name="T30" fmla="+- 0 1311 1029"/>
                <a:gd name="T31" fmla="*/ 1311 h 1175"/>
                <a:gd name="T32" fmla="+- 0 5476 5276"/>
                <a:gd name="T33" fmla="*/ T32 w 725"/>
                <a:gd name="T34" fmla="+- 0 1346 1029"/>
                <a:gd name="T35" fmla="*/ 1346 h 1175"/>
                <a:gd name="T36" fmla="+- 0 5472 5276"/>
                <a:gd name="T37" fmla="*/ T36 w 725"/>
                <a:gd name="T38" fmla="+- 0 1374 1029"/>
                <a:gd name="T39" fmla="*/ 1374 h 1175"/>
                <a:gd name="T40" fmla="+- 0 5479 5276"/>
                <a:gd name="T41" fmla="*/ T40 w 725"/>
                <a:gd name="T42" fmla="+- 0 1412 1029"/>
                <a:gd name="T43" fmla="*/ 1412 h 1175"/>
                <a:gd name="T44" fmla="+- 0 5477 5276"/>
                <a:gd name="T45" fmla="*/ T44 w 725"/>
                <a:gd name="T46" fmla="+- 0 1435 1029"/>
                <a:gd name="T47" fmla="*/ 1435 h 1175"/>
                <a:gd name="T48" fmla="+- 0 5491 5276"/>
                <a:gd name="T49" fmla="*/ T48 w 725"/>
                <a:gd name="T50" fmla="+- 0 1468 1029"/>
                <a:gd name="T51" fmla="*/ 1468 h 1175"/>
                <a:gd name="T52" fmla="+- 0 5471 5276"/>
                <a:gd name="T53" fmla="*/ T52 w 725"/>
                <a:gd name="T54" fmla="+- 0 1498 1029"/>
                <a:gd name="T55" fmla="*/ 1498 h 1175"/>
                <a:gd name="T56" fmla="+- 0 5477 5276"/>
                <a:gd name="T57" fmla="*/ T56 w 725"/>
                <a:gd name="T58" fmla="+- 0 1535 1029"/>
                <a:gd name="T59" fmla="*/ 1535 h 1175"/>
                <a:gd name="T60" fmla="+- 0 5462 5276"/>
                <a:gd name="T61" fmla="*/ T60 w 725"/>
                <a:gd name="T62" fmla="+- 0 1629 1029"/>
                <a:gd name="T63" fmla="*/ 1629 h 1175"/>
                <a:gd name="T64" fmla="+- 0 5511 5276"/>
                <a:gd name="T65" fmla="*/ T64 w 725"/>
                <a:gd name="T66" fmla="+- 0 1710 1029"/>
                <a:gd name="T67" fmla="*/ 1710 h 1175"/>
                <a:gd name="T68" fmla="+- 0 5488 5276"/>
                <a:gd name="T69" fmla="*/ T68 w 725"/>
                <a:gd name="T70" fmla="+- 0 1707 1029"/>
                <a:gd name="T71" fmla="*/ 1707 h 1175"/>
                <a:gd name="T72" fmla="+- 0 5424 5276"/>
                <a:gd name="T73" fmla="*/ T72 w 725"/>
                <a:gd name="T74" fmla="+- 0 1695 1029"/>
                <a:gd name="T75" fmla="*/ 1695 h 1175"/>
                <a:gd name="T76" fmla="+- 0 5405 5276"/>
                <a:gd name="T77" fmla="*/ T76 w 725"/>
                <a:gd name="T78" fmla="+- 0 1699 1029"/>
                <a:gd name="T79" fmla="*/ 1699 h 1175"/>
                <a:gd name="T80" fmla="+- 0 5336 5276"/>
                <a:gd name="T81" fmla="*/ T80 w 725"/>
                <a:gd name="T82" fmla="+- 0 1745 1029"/>
                <a:gd name="T83" fmla="*/ 1745 h 1175"/>
                <a:gd name="T84" fmla="+- 0 5288 5276"/>
                <a:gd name="T85" fmla="*/ T84 w 725"/>
                <a:gd name="T86" fmla="+- 0 1819 1029"/>
                <a:gd name="T87" fmla="*/ 1819 h 1175"/>
                <a:gd name="T88" fmla="+- 0 5282 5276"/>
                <a:gd name="T89" fmla="*/ T88 w 725"/>
                <a:gd name="T90" fmla="+- 0 1879 1029"/>
                <a:gd name="T91" fmla="*/ 1879 h 1175"/>
                <a:gd name="T92" fmla="+- 0 5276 5276"/>
                <a:gd name="T93" fmla="*/ T92 w 725"/>
                <a:gd name="T94" fmla="+- 0 1924 1029"/>
                <a:gd name="T95" fmla="*/ 1924 h 1175"/>
                <a:gd name="T96" fmla="+- 0 5290 5276"/>
                <a:gd name="T97" fmla="*/ T96 w 725"/>
                <a:gd name="T98" fmla="+- 0 1962 1029"/>
                <a:gd name="T99" fmla="*/ 1962 h 1175"/>
                <a:gd name="T100" fmla="+- 0 5298 5276"/>
                <a:gd name="T101" fmla="*/ T100 w 725"/>
                <a:gd name="T102" fmla="+- 0 1993 1029"/>
                <a:gd name="T103" fmla="*/ 1993 h 1175"/>
                <a:gd name="T104" fmla="+- 0 5306 5276"/>
                <a:gd name="T105" fmla="*/ T104 w 725"/>
                <a:gd name="T106" fmla="+- 0 2035 1029"/>
                <a:gd name="T107" fmla="*/ 2035 h 1175"/>
                <a:gd name="T108" fmla="+- 0 5331 5276"/>
                <a:gd name="T109" fmla="*/ T108 w 725"/>
                <a:gd name="T110" fmla="+- 0 2065 1029"/>
                <a:gd name="T111" fmla="*/ 2065 h 1175"/>
                <a:gd name="T112" fmla="+- 0 5353 5276"/>
                <a:gd name="T113" fmla="*/ T112 w 725"/>
                <a:gd name="T114" fmla="+- 0 2106 1029"/>
                <a:gd name="T115" fmla="*/ 2106 h 1175"/>
                <a:gd name="T116" fmla="+- 0 5442 5276"/>
                <a:gd name="T117" fmla="*/ T116 w 725"/>
                <a:gd name="T118" fmla="+- 0 2159 1029"/>
                <a:gd name="T119" fmla="*/ 2159 h 1175"/>
                <a:gd name="T120" fmla="+- 0 5500 5276"/>
                <a:gd name="T121" fmla="*/ T120 w 725"/>
                <a:gd name="T122" fmla="+- 0 2183 1029"/>
                <a:gd name="T123" fmla="*/ 2183 h 1175"/>
                <a:gd name="T124" fmla="+- 0 5541 5276"/>
                <a:gd name="T125" fmla="*/ T124 w 725"/>
                <a:gd name="T126" fmla="+- 0 2187 1029"/>
                <a:gd name="T127" fmla="*/ 2187 h 1175"/>
                <a:gd name="T128" fmla="+- 0 5616 5276"/>
                <a:gd name="T129" fmla="*/ T128 w 725"/>
                <a:gd name="T130" fmla="+- 0 2199 1029"/>
                <a:gd name="T131" fmla="*/ 2199 h 1175"/>
                <a:gd name="T132" fmla="+- 0 5857 5276"/>
                <a:gd name="T133" fmla="*/ T132 w 725"/>
                <a:gd name="T134" fmla="+- 0 2043 1029"/>
                <a:gd name="T135" fmla="*/ 2043 h 1175"/>
                <a:gd name="T136" fmla="+- 0 5987 5276"/>
                <a:gd name="T137" fmla="*/ T136 w 725"/>
                <a:gd name="T138" fmla="+- 0 1882 1029"/>
                <a:gd name="T139" fmla="*/ 1882 h 1175"/>
                <a:gd name="T140" fmla="+- 0 5980 5276"/>
                <a:gd name="T141" fmla="*/ T140 w 725"/>
                <a:gd name="T142" fmla="+- 0 1861 1029"/>
                <a:gd name="T143" fmla="*/ 1861 h 1175"/>
                <a:gd name="T144" fmla="+- 0 5972 5276"/>
                <a:gd name="T145" fmla="*/ T144 w 725"/>
                <a:gd name="T146" fmla="+- 0 1834 1029"/>
                <a:gd name="T147" fmla="*/ 1834 h 1175"/>
                <a:gd name="T148" fmla="+- 0 5997 5276"/>
                <a:gd name="T149" fmla="*/ T148 w 725"/>
                <a:gd name="T150" fmla="+- 0 1809 1029"/>
                <a:gd name="T151" fmla="*/ 1809 h 1175"/>
                <a:gd name="T152" fmla="+- 0 5994 5276"/>
                <a:gd name="T153" fmla="*/ T152 w 725"/>
                <a:gd name="T154" fmla="+- 0 1761 1029"/>
                <a:gd name="T155" fmla="*/ 1761 h 1175"/>
                <a:gd name="T156" fmla="+- 0 5954 5276"/>
                <a:gd name="T157" fmla="*/ T156 w 725"/>
                <a:gd name="T158" fmla="+- 0 1542 1029"/>
                <a:gd name="T159" fmla="*/ 1542 h 1175"/>
                <a:gd name="T160" fmla="+- 0 5874 5276"/>
                <a:gd name="T161" fmla="*/ T160 w 725"/>
                <a:gd name="T162" fmla="+- 0 1364 1029"/>
                <a:gd name="T163" fmla="*/ 1364 h 1175"/>
                <a:gd name="T164" fmla="+- 0 5809 5276"/>
                <a:gd name="T165" fmla="*/ T164 w 725"/>
                <a:gd name="T166" fmla="+- 0 1266 1029"/>
                <a:gd name="T167" fmla="*/ 1266 h 1175"/>
                <a:gd name="T168" fmla="+- 0 5617 5276"/>
                <a:gd name="T169" fmla="*/ T168 w 725"/>
                <a:gd name="T170" fmla="+- 0 1087 1029"/>
                <a:gd name="T171" fmla="*/ 1087 h 1175"/>
                <a:gd name="T172" fmla="+- 0 5527 5276"/>
                <a:gd name="T173" fmla="*/ T172 w 725"/>
                <a:gd name="T174" fmla="+- 0 1029 1029"/>
                <a:gd name="T175" fmla="*/ 1029 h 11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725" h="1175">
                  <a:moveTo>
                    <a:pt x="251" y="0"/>
                  </a:moveTo>
                  <a:lnTo>
                    <a:pt x="237" y="1"/>
                  </a:lnTo>
                  <a:lnTo>
                    <a:pt x="226" y="8"/>
                  </a:lnTo>
                  <a:lnTo>
                    <a:pt x="217" y="20"/>
                  </a:lnTo>
                  <a:lnTo>
                    <a:pt x="213" y="31"/>
                  </a:lnTo>
                  <a:lnTo>
                    <a:pt x="209" y="41"/>
                  </a:lnTo>
                  <a:lnTo>
                    <a:pt x="180" y="89"/>
                  </a:lnTo>
                  <a:lnTo>
                    <a:pt x="183" y="104"/>
                  </a:lnTo>
                  <a:lnTo>
                    <a:pt x="184" y="106"/>
                  </a:lnTo>
                  <a:lnTo>
                    <a:pt x="183" y="110"/>
                  </a:lnTo>
                  <a:lnTo>
                    <a:pt x="179" y="120"/>
                  </a:lnTo>
                  <a:lnTo>
                    <a:pt x="176" y="130"/>
                  </a:lnTo>
                  <a:lnTo>
                    <a:pt x="177" y="141"/>
                  </a:lnTo>
                  <a:lnTo>
                    <a:pt x="179" y="152"/>
                  </a:lnTo>
                  <a:lnTo>
                    <a:pt x="180" y="155"/>
                  </a:lnTo>
                  <a:lnTo>
                    <a:pt x="177" y="158"/>
                  </a:lnTo>
                  <a:lnTo>
                    <a:pt x="166" y="176"/>
                  </a:lnTo>
                  <a:lnTo>
                    <a:pt x="161" y="199"/>
                  </a:lnTo>
                  <a:lnTo>
                    <a:pt x="162" y="223"/>
                  </a:lnTo>
                  <a:lnTo>
                    <a:pt x="173" y="244"/>
                  </a:lnTo>
                  <a:lnTo>
                    <a:pt x="178" y="253"/>
                  </a:lnTo>
                  <a:lnTo>
                    <a:pt x="182" y="262"/>
                  </a:lnTo>
                  <a:lnTo>
                    <a:pt x="185" y="271"/>
                  </a:lnTo>
                  <a:lnTo>
                    <a:pt x="185" y="282"/>
                  </a:lnTo>
                  <a:lnTo>
                    <a:pt x="184" y="293"/>
                  </a:lnTo>
                  <a:lnTo>
                    <a:pt x="187" y="303"/>
                  </a:lnTo>
                  <a:lnTo>
                    <a:pt x="200" y="317"/>
                  </a:lnTo>
                  <a:lnTo>
                    <a:pt x="201" y="323"/>
                  </a:lnTo>
                  <a:lnTo>
                    <a:pt x="199" y="332"/>
                  </a:lnTo>
                  <a:lnTo>
                    <a:pt x="196" y="345"/>
                  </a:lnTo>
                  <a:lnTo>
                    <a:pt x="195" y="358"/>
                  </a:lnTo>
                  <a:lnTo>
                    <a:pt x="197" y="371"/>
                  </a:lnTo>
                  <a:lnTo>
                    <a:pt x="203" y="383"/>
                  </a:lnTo>
                  <a:lnTo>
                    <a:pt x="205" y="387"/>
                  </a:lnTo>
                  <a:lnTo>
                    <a:pt x="205" y="390"/>
                  </a:lnTo>
                  <a:lnTo>
                    <a:pt x="201" y="406"/>
                  </a:lnTo>
                  <a:lnTo>
                    <a:pt x="201" y="418"/>
                  </a:lnTo>
                  <a:lnTo>
                    <a:pt x="213" y="433"/>
                  </a:lnTo>
                  <a:lnTo>
                    <a:pt x="215" y="439"/>
                  </a:lnTo>
                  <a:lnTo>
                    <a:pt x="210" y="444"/>
                  </a:lnTo>
                  <a:lnTo>
                    <a:pt x="200" y="456"/>
                  </a:lnTo>
                  <a:lnTo>
                    <a:pt x="195" y="469"/>
                  </a:lnTo>
                  <a:lnTo>
                    <a:pt x="195" y="483"/>
                  </a:lnTo>
                  <a:lnTo>
                    <a:pt x="198" y="497"/>
                  </a:lnTo>
                  <a:lnTo>
                    <a:pt x="201" y="506"/>
                  </a:lnTo>
                  <a:lnTo>
                    <a:pt x="201" y="514"/>
                  </a:lnTo>
                  <a:lnTo>
                    <a:pt x="185" y="573"/>
                  </a:lnTo>
                  <a:lnTo>
                    <a:pt x="186" y="600"/>
                  </a:lnTo>
                  <a:lnTo>
                    <a:pt x="224" y="670"/>
                  </a:lnTo>
                  <a:lnTo>
                    <a:pt x="233" y="676"/>
                  </a:lnTo>
                  <a:lnTo>
                    <a:pt x="235" y="681"/>
                  </a:lnTo>
                  <a:lnTo>
                    <a:pt x="227" y="682"/>
                  </a:lnTo>
                  <a:lnTo>
                    <a:pt x="220" y="679"/>
                  </a:lnTo>
                  <a:lnTo>
                    <a:pt x="212" y="678"/>
                  </a:lnTo>
                  <a:lnTo>
                    <a:pt x="180" y="670"/>
                  </a:lnTo>
                  <a:lnTo>
                    <a:pt x="164" y="667"/>
                  </a:lnTo>
                  <a:lnTo>
                    <a:pt x="148" y="666"/>
                  </a:lnTo>
                  <a:lnTo>
                    <a:pt x="141" y="666"/>
                  </a:lnTo>
                  <a:lnTo>
                    <a:pt x="136" y="670"/>
                  </a:lnTo>
                  <a:lnTo>
                    <a:pt x="129" y="670"/>
                  </a:lnTo>
                  <a:lnTo>
                    <a:pt x="69" y="703"/>
                  </a:lnTo>
                  <a:lnTo>
                    <a:pt x="65" y="713"/>
                  </a:lnTo>
                  <a:lnTo>
                    <a:pt x="60" y="716"/>
                  </a:lnTo>
                  <a:lnTo>
                    <a:pt x="36" y="736"/>
                  </a:lnTo>
                  <a:lnTo>
                    <a:pt x="21" y="761"/>
                  </a:lnTo>
                  <a:lnTo>
                    <a:pt x="12" y="790"/>
                  </a:lnTo>
                  <a:lnTo>
                    <a:pt x="5" y="819"/>
                  </a:lnTo>
                  <a:lnTo>
                    <a:pt x="7" y="835"/>
                  </a:lnTo>
                  <a:lnTo>
                    <a:pt x="6" y="850"/>
                  </a:lnTo>
                  <a:lnTo>
                    <a:pt x="2" y="865"/>
                  </a:lnTo>
                  <a:lnTo>
                    <a:pt x="0" y="881"/>
                  </a:lnTo>
                  <a:lnTo>
                    <a:pt x="0" y="895"/>
                  </a:lnTo>
                  <a:lnTo>
                    <a:pt x="2" y="909"/>
                  </a:lnTo>
                  <a:lnTo>
                    <a:pt x="6" y="922"/>
                  </a:lnTo>
                  <a:lnTo>
                    <a:pt x="14" y="933"/>
                  </a:lnTo>
                  <a:lnTo>
                    <a:pt x="24" y="943"/>
                  </a:lnTo>
                  <a:lnTo>
                    <a:pt x="23" y="953"/>
                  </a:lnTo>
                  <a:lnTo>
                    <a:pt x="22" y="964"/>
                  </a:lnTo>
                  <a:lnTo>
                    <a:pt x="21" y="979"/>
                  </a:lnTo>
                  <a:lnTo>
                    <a:pt x="24" y="993"/>
                  </a:lnTo>
                  <a:lnTo>
                    <a:pt x="30" y="1006"/>
                  </a:lnTo>
                  <a:lnTo>
                    <a:pt x="39" y="1018"/>
                  </a:lnTo>
                  <a:lnTo>
                    <a:pt x="47" y="1027"/>
                  </a:lnTo>
                  <a:lnTo>
                    <a:pt x="55" y="1036"/>
                  </a:lnTo>
                  <a:lnTo>
                    <a:pt x="61" y="1046"/>
                  </a:lnTo>
                  <a:lnTo>
                    <a:pt x="67" y="1058"/>
                  </a:lnTo>
                  <a:lnTo>
                    <a:pt x="77" y="1077"/>
                  </a:lnTo>
                  <a:lnTo>
                    <a:pt x="129" y="1114"/>
                  </a:lnTo>
                  <a:lnTo>
                    <a:pt x="155" y="1121"/>
                  </a:lnTo>
                  <a:lnTo>
                    <a:pt x="166" y="1130"/>
                  </a:lnTo>
                  <a:lnTo>
                    <a:pt x="184" y="1143"/>
                  </a:lnTo>
                  <a:lnTo>
                    <a:pt x="204" y="1150"/>
                  </a:lnTo>
                  <a:lnTo>
                    <a:pt x="224" y="1154"/>
                  </a:lnTo>
                  <a:lnTo>
                    <a:pt x="246" y="1154"/>
                  </a:lnTo>
                  <a:lnTo>
                    <a:pt x="259" y="1153"/>
                  </a:lnTo>
                  <a:lnTo>
                    <a:pt x="265" y="1158"/>
                  </a:lnTo>
                  <a:lnTo>
                    <a:pt x="289" y="1171"/>
                  </a:lnTo>
                  <a:lnTo>
                    <a:pt x="314" y="1174"/>
                  </a:lnTo>
                  <a:lnTo>
                    <a:pt x="340" y="1170"/>
                  </a:lnTo>
                  <a:lnTo>
                    <a:pt x="408" y="1140"/>
                  </a:lnTo>
                  <a:lnTo>
                    <a:pt x="516" y="1065"/>
                  </a:lnTo>
                  <a:lnTo>
                    <a:pt x="581" y="1014"/>
                  </a:lnTo>
                  <a:lnTo>
                    <a:pt x="641" y="957"/>
                  </a:lnTo>
                  <a:lnTo>
                    <a:pt x="696" y="893"/>
                  </a:lnTo>
                  <a:lnTo>
                    <a:pt x="711" y="853"/>
                  </a:lnTo>
                  <a:lnTo>
                    <a:pt x="705" y="838"/>
                  </a:lnTo>
                  <a:lnTo>
                    <a:pt x="704" y="836"/>
                  </a:lnTo>
                  <a:lnTo>
                    <a:pt x="704" y="832"/>
                  </a:lnTo>
                  <a:lnTo>
                    <a:pt x="703" y="830"/>
                  </a:lnTo>
                  <a:lnTo>
                    <a:pt x="696" y="817"/>
                  </a:lnTo>
                  <a:lnTo>
                    <a:pt x="696" y="805"/>
                  </a:lnTo>
                  <a:lnTo>
                    <a:pt x="702" y="794"/>
                  </a:lnTo>
                  <a:lnTo>
                    <a:pt x="713" y="784"/>
                  </a:lnTo>
                  <a:lnTo>
                    <a:pt x="721" y="780"/>
                  </a:lnTo>
                  <a:lnTo>
                    <a:pt x="725" y="771"/>
                  </a:lnTo>
                  <a:lnTo>
                    <a:pt x="718" y="752"/>
                  </a:lnTo>
                  <a:lnTo>
                    <a:pt x="718" y="732"/>
                  </a:lnTo>
                  <a:lnTo>
                    <a:pt x="717" y="692"/>
                  </a:lnTo>
                  <a:lnTo>
                    <a:pt x="707" y="614"/>
                  </a:lnTo>
                  <a:lnTo>
                    <a:pt x="678" y="513"/>
                  </a:lnTo>
                  <a:lnTo>
                    <a:pt x="656" y="452"/>
                  </a:lnTo>
                  <a:lnTo>
                    <a:pt x="630" y="392"/>
                  </a:lnTo>
                  <a:lnTo>
                    <a:pt x="598" y="335"/>
                  </a:lnTo>
                  <a:lnTo>
                    <a:pt x="580" y="311"/>
                  </a:lnTo>
                  <a:lnTo>
                    <a:pt x="571" y="299"/>
                  </a:lnTo>
                  <a:lnTo>
                    <a:pt x="533" y="237"/>
                  </a:lnTo>
                  <a:lnTo>
                    <a:pt x="437" y="145"/>
                  </a:lnTo>
                  <a:lnTo>
                    <a:pt x="376" y="87"/>
                  </a:lnTo>
                  <a:lnTo>
                    <a:pt x="341" y="58"/>
                  </a:lnTo>
                  <a:lnTo>
                    <a:pt x="304" y="30"/>
                  </a:lnTo>
                  <a:lnTo>
                    <a:pt x="265" y="5"/>
                  </a:lnTo>
                  <a:lnTo>
                    <a:pt x="2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AutoShape 6">
              <a:extLst>
                <a:ext uri="{FF2B5EF4-FFF2-40B4-BE49-F238E27FC236}">
                  <a16:creationId xmlns:a16="http://schemas.microsoft.com/office/drawing/2014/main" xmlns="" id="{3916C121-85CF-4C6C-9AF8-C4A56CF0BD53}"/>
                </a:ext>
              </a:extLst>
            </p:cNvPr>
            <p:cNvSpPr>
              <a:spLocks/>
            </p:cNvSpPr>
            <p:nvPr/>
          </p:nvSpPr>
          <p:spPr bwMode="auto">
            <a:xfrm>
              <a:off x="5355" y="1312"/>
              <a:ext cx="618" cy="819"/>
            </a:xfrm>
            <a:custGeom>
              <a:avLst/>
              <a:gdLst>
                <a:gd name="T0" fmla="+- 0 5459 5355"/>
                <a:gd name="T1" fmla="*/ T0 w 618"/>
                <a:gd name="T2" fmla="+- 0 1839 1313"/>
                <a:gd name="T3" fmla="*/ 1839 h 819"/>
                <a:gd name="T4" fmla="+- 0 5370 5355"/>
                <a:gd name="T5" fmla="*/ T4 w 618"/>
                <a:gd name="T6" fmla="+- 0 1829 1313"/>
                <a:gd name="T7" fmla="*/ 1829 h 819"/>
                <a:gd name="T8" fmla="+- 0 5363 5355"/>
                <a:gd name="T9" fmla="*/ T8 w 618"/>
                <a:gd name="T10" fmla="+- 0 1888 1313"/>
                <a:gd name="T11" fmla="*/ 1888 h 819"/>
                <a:gd name="T12" fmla="+- 0 5478 5355"/>
                <a:gd name="T13" fmla="*/ T12 w 618"/>
                <a:gd name="T14" fmla="+- 0 1894 1313"/>
                <a:gd name="T15" fmla="*/ 1894 h 819"/>
                <a:gd name="T16" fmla="+- 0 5589 5355"/>
                <a:gd name="T17" fmla="*/ T16 w 618"/>
                <a:gd name="T18" fmla="+- 0 1969 1313"/>
                <a:gd name="T19" fmla="*/ 1969 h 819"/>
                <a:gd name="T20" fmla="+- 0 5561 5355"/>
                <a:gd name="T21" fmla="*/ T20 w 618"/>
                <a:gd name="T22" fmla="+- 0 1948 1313"/>
                <a:gd name="T23" fmla="*/ 1948 h 819"/>
                <a:gd name="T24" fmla="+- 0 5410 5355"/>
                <a:gd name="T25" fmla="*/ T24 w 618"/>
                <a:gd name="T26" fmla="+- 0 1997 1313"/>
                <a:gd name="T27" fmla="*/ 1997 h 819"/>
                <a:gd name="T28" fmla="+- 0 5399 5355"/>
                <a:gd name="T29" fmla="*/ T28 w 618"/>
                <a:gd name="T30" fmla="+- 0 2046 1313"/>
                <a:gd name="T31" fmla="*/ 2046 h 819"/>
                <a:gd name="T32" fmla="+- 0 5542 5355"/>
                <a:gd name="T33" fmla="*/ T32 w 618"/>
                <a:gd name="T34" fmla="+- 0 1990 1313"/>
                <a:gd name="T35" fmla="*/ 1990 h 819"/>
                <a:gd name="T36" fmla="+- 0 5699 5355"/>
                <a:gd name="T37" fmla="*/ T36 w 618"/>
                <a:gd name="T38" fmla="+- 0 1951 1313"/>
                <a:gd name="T39" fmla="*/ 1951 h 819"/>
                <a:gd name="T40" fmla="+- 0 5579 5355"/>
                <a:gd name="T41" fmla="*/ T40 w 618"/>
                <a:gd name="T42" fmla="+- 0 1996 1313"/>
                <a:gd name="T43" fmla="*/ 1996 h 819"/>
                <a:gd name="T44" fmla="+- 0 5489 5355"/>
                <a:gd name="T45" fmla="*/ T44 w 618"/>
                <a:gd name="T46" fmla="+- 0 2084 1313"/>
                <a:gd name="T47" fmla="*/ 2084 h 819"/>
                <a:gd name="T48" fmla="+- 0 5534 5355"/>
                <a:gd name="T49" fmla="*/ T48 w 618"/>
                <a:gd name="T50" fmla="+- 0 2104 1313"/>
                <a:gd name="T51" fmla="*/ 2104 h 819"/>
                <a:gd name="T52" fmla="+- 0 5647 5355"/>
                <a:gd name="T53" fmla="*/ T52 w 618"/>
                <a:gd name="T54" fmla="+- 0 2014 1313"/>
                <a:gd name="T55" fmla="*/ 2014 h 819"/>
                <a:gd name="T56" fmla="+- 0 5703 5355"/>
                <a:gd name="T57" fmla="*/ T56 w 618"/>
                <a:gd name="T58" fmla="+- 0 1962 1313"/>
                <a:gd name="T59" fmla="*/ 1962 h 819"/>
                <a:gd name="T60" fmla="+- 0 5727 5355"/>
                <a:gd name="T61" fmla="*/ T60 w 618"/>
                <a:gd name="T62" fmla="+- 0 1438 1313"/>
                <a:gd name="T63" fmla="*/ 1438 h 819"/>
                <a:gd name="T64" fmla="+- 0 5659 5355"/>
                <a:gd name="T65" fmla="*/ T64 w 618"/>
                <a:gd name="T66" fmla="+- 0 1342 1313"/>
                <a:gd name="T67" fmla="*/ 1342 h 819"/>
                <a:gd name="T68" fmla="+- 0 5589 5355"/>
                <a:gd name="T69" fmla="*/ T68 w 618"/>
                <a:gd name="T70" fmla="+- 0 1313 1313"/>
                <a:gd name="T71" fmla="*/ 1313 h 819"/>
                <a:gd name="T72" fmla="+- 0 5553 5355"/>
                <a:gd name="T73" fmla="*/ T72 w 618"/>
                <a:gd name="T74" fmla="+- 0 1356 1313"/>
                <a:gd name="T75" fmla="*/ 1356 h 819"/>
                <a:gd name="T76" fmla="+- 0 5595 5355"/>
                <a:gd name="T77" fmla="*/ T76 w 618"/>
                <a:gd name="T78" fmla="+- 0 1411 1313"/>
                <a:gd name="T79" fmla="*/ 1411 h 819"/>
                <a:gd name="T80" fmla="+- 0 5727 5355"/>
                <a:gd name="T81" fmla="*/ T80 w 618"/>
                <a:gd name="T82" fmla="+- 0 1495 1313"/>
                <a:gd name="T83" fmla="*/ 1495 h 819"/>
                <a:gd name="T84" fmla="+- 0 5731 5355"/>
                <a:gd name="T85" fmla="*/ T84 w 618"/>
                <a:gd name="T86" fmla="+- 0 1762 1313"/>
                <a:gd name="T87" fmla="*/ 1762 h 819"/>
                <a:gd name="T88" fmla="+- 0 5534 5355"/>
                <a:gd name="T89" fmla="*/ T88 w 618"/>
                <a:gd name="T90" fmla="+- 0 1767 1313"/>
                <a:gd name="T91" fmla="*/ 1767 h 819"/>
                <a:gd name="T92" fmla="+- 0 5399 5355"/>
                <a:gd name="T93" fmla="*/ T92 w 618"/>
                <a:gd name="T94" fmla="+- 0 1771 1313"/>
                <a:gd name="T95" fmla="*/ 1771 h 819"/>
                <a:gd name="T96" fmla="+- 0 5396 5355"/>
                <a:gd name="T97" fmla="*/ T96 w 618"/>
                <a:gd name="T98" fmla="+- 0 1813 1313"/>
                <a:gd name="T99" fmla="*/ 1813 h 819"/>
                <a:gd name="T100" fmla="+- 0 5561 5355"/>
                <a:gd name="T101" fmla="*/ T100 w 618"/>
                <a:gd name="T102" fmla="+- 0 1822 1313"/>
                <a:gd name="T103" fmla="*/ 1822 h 819"/>
                <a:gd name="T104" fmla="+- 0 5703 5355"/>
                <a:gd name="T105" fmla="*/ T104 w 618"/>
                <a:gd name="T106" fmla="+- 0 1796 1313"/>
                <a:gd name="T107" fmla="*/ 1796 h 819"/>
                <a:gd name="T108" fmla="+- 0 5740 5355"/>
                <a:gd name="T109" fmla="*/ T108 w 618"/>
                <a:gd name="T110" fmla="+- 0 1970 1313"/>
                <a:gd name="T111" fmla="*/ 1970 h 819"/>
                <a:gd name="T112" fmla="+- 0 5644 5355"/>
                <a:gd name="T113" fmla="*/ T112 w 618"/>
                <a:gd name="T114" fmla="+- 0 2046 1313"/>
                <a:gd name="T115" fmla="*/ 2046 h 819"/>
                <a:gd name="T116" fmla="+- 0 5581 5355"/>
                <a:gd name="T117" fmla="*/ T116 w 618"/>
                <a:gd name="T118" fmla="+- 0 2122 1313"/>
                <a:gd name="T119" fmla="*/ 2122 h 819"/>
                <a:gd name="T120" fmla="+- 0 5683 5355"/>
                <a:gd name="T121" fmla="*/ T120 w 618"/>
                <a:gd name="T122" fmla="+- 0 2095 1313"/>
                <a:gd name="T123" fmla="*/ 2095 h 819"/>
                <a:gd name="T124" fmla="+- 0 5728 5355"/>
                <a:gd name="T125" fmla="*/ T124 w 618"/>
                <a:gd name="T126" fmla="+- 0 2032 1313"/>
                <a:gd name="T127" fmla="*/ 2032 h 819"/>
                <a:gd name="T128" fmla="+- 0 5756 5355"/>
                <a:gd name="T129" fmla="*/ T128 w 618"/>
                <a:gd name="T130" fmla="+- 0 1975 1313"/>
                <a:gd name="T131" fmla="*/ 1975 h 819"/>
                <a:gd name="T132" fmla="+- 0 5797 5355"/>
                <a:gd name="T133" fmla="*/ T132 w 618"/>
                <a:gd name="T134" fmla="+- 0 1566 1313"/>
                <a:gd name="T135" fmla="*/ 1566 h 819"/>
                <a:gd name="T136" fmla="+- 0 5738 5355"/>
                <a:gd name="T137" fmla="*/ T136 w 618"/>
                <a:gd name="T138" fmla="+- 0 1519 1313"/>
                <a:gd name="T139" fmla="*/ 1519 h 819"/>
                <a:gd name="T140" fmla="+- 0 5639 5355"/>
                <a:gd name="T141" fmla="*/ T140 w 618"/>
                <a:gd name="T142" fmla="+- 0 1464 1313"/>
                <a:gd name="T143" fmla="*/ 1464 h 819"/>
                <a:gd name="T144" fmla="+- 0 5588 5355"/>
                <a:gd name="T145" fmla="*/ T144 w 618"/>
                <a:gd name="T146" fmla="+- 0 1457 1313"/>
                <a:gd name="T147" fmla="*/ 1457 h 819"/>
                <a:gd name="T148" fmla="+- 0 5592 5355"/>
                <a:gd name="T149" fmla="*/ T148 w 618"/>
                <a:gd name="T150" fmla="+- 0 1544 1313"/>
                <a:gd name="T151" fmla="*/ 1544 h 819"/>
                <a:gd name="T152" fmla="+- 0 5675 5355"/>
                <a:gd name="T153" fmla="*/ T152 w 618"/>
                <a:gd name="T154" fmla="+- 0 1578 1313"/>
                <a:gd name="T155" fmla="*/ 1578 h 819"/>
                <a:gd name="T156" fmla="+- 0 5818 5355"/>
                <a:gd name="T157" fmla="*/ T156 w 618"/>
                <a:gd name="T158" fmla="+- 0 1616 1313"/>
                <a:gd name="T159" fmla="*/ 1616 h 819"/>
                <a:gd name="T160" fmla="+- 0 5793 5355"/>
                <a:gd name="T161" fmla="*/ T160 w 618"/>
                <a:gd name="T162" fmla="+- 0 1804 1313"/>
                <a:gd name="T163" fmla="*/ 1804 h 819"/>
                <a:gd name="T164" fmla="+- 0 5626 5355"/>
                <a:gd name="T165" fmla="*/ T164 w 618"/>
                <a:gd name="T166" fmla="+- 0 1837 1313"/>
                <a:gd name="T167" fmla="*/ 1837 h 819"/>
                <a:gd name="T168" fmla="+- 0 5527 5355"/>
                <a:gd name="T169" fmla="*/ T168 w 618"/>
                <a:gd name="T170" fmla="+- 0 1886 1313"/>
                <a:gd name="T171" fmla="*/ 1886 h 819"/>
                <a:gd name="T172" fmla="+- 0 5541 5355"/>
                <a:gd name="T173" fmla="*/ T172 w 618"/>
                <a:gd name="T174" fmla="+- 0 1938 1313"/>
                <a:gd name="T175" fmla="*/ 1938 h 819"/>
                <a:gd name="T176" fmla="+- 0 5689 5355"/>
                <a:gd name="T177" fmla="*/ T176 w 618"/>
                <a:gd name="T178" fmla="+- 0 1929 1313"/>
                <a:gd name="T179" fmla="*/ 1929 h 819"/>
                <a:gd name="T180" fmla="+- 0 5764 5355"/>
                <a:gd name="T181" fmla="*/ T180 w 618"/>
                <a:gd name="T182" fmla="+- 0 1936 1313"/>
                <a:gd name="T183" fmla="*/ 1936 h 819"/>
                <a:gd name="T184" fmla="+- 0 5915 5355"/>
                <a:gd name="T185" fmla="*/ T184 w 618"/>
                <a:gd name="T186" fmla="+- 0 1840 1313"/>
                <a:gd name="T187" fmla="*/ 1840 h 819"/>
                <a:gd name="T188" fmla="+- 0 5933 5355"/>
                <a:gd name="T189" fmla="*/ T188 w 618"/>
                <a:gd name="T190" fmla="+- 0 1768 1313"/>
                <a:gd name="T191" fmla="*/ 1768 h 819"/>
                <a:gd name="T192" fmla="+- 0 5851 5355"/>
                <a:gd name="T193" fmla="*/ T192 w 618"/>
                <a:gd name="T194" fmla="+- 0 1661 1313"/>
                <a:gd name="T195" fmla="*/ 1661 h 819"/>
                <a:gd name="T196" fmla="+- 0 5756 5355"/>
                <a:gd name="T197" fmla="*/ T196 w 618"/>
                <a:gd name="T198" fmla="+- 0 1623 1313"/>
                <a:gd name="T199" fmla="*/ 1623 h 819"/>
                <a:gd name="T200" fmla="+- 0 5656 5355"/>
                <a:gd name="T201" fmla="*/ T200 w 618"/>
                <a:gd name="T202" fmla="+- 0 1593 1313"/>
                <a:gd name="T203" fmla="*/ 1593 h 819"/>
                <a:gd name="T204" fmla="+- 0 5556 5355"/>
                <a:gd name="T205" fmla="*/ T204 w 618"/>
                <a:gd name="T206" fmla="+- 0 1570 1313"/>
                <a:gd name="T207" fmla="*/ 1570 h 819"/>
                <a:gd name="T208" fmla="+- 0 5545 5355"/>
                <a:gd name="T209" fmla="*/ T208 w 618"/>
                <a:gd name="T210" fmla="+- 0 1643 1313"/>
                <a:gd name="T211" fmla="*/ 1643 h 819"/>
                <a:gd name="T212" fmla="+- 0 5659 5355"/>
                <a:gd name="T213" fmla="*/ T212 w 618"/>
                <a:gd name="T214" fmla="+- 0 1686 1313"/>
                <a:gd name="T215" fmla="*/ 1686 h 819"/>
                <a:gd name="T216" fmla="+- 0 5787 5355"/>
                <a:gd name="T217" fmla="*/ T216 w 618"/>
                <a:gd name="T218" fmla="+- 0 1732 1313"/>
                <a:gd name="T219" fmla="*/ 1732 h 819"/>
                <a:gd name="T220" fmla="+- 0 5914 5355"/>
                <a:gd name="T221" fmla="*/ T220 w 618"/>
                <a:gd name="T222" fmla="+- 0 1784 1313"/>
                <a:gd name="T223" fmla="*/ 1784 h 819"/>
                <a:gd name="T224" fmla="+- 0 5970 5355"/>
                <a:gd name="T225" fmla="*/ T224 w 618"/>
                <a:gd name="T226" fmla="+- 0 1695 1313"/>
                <a:gd name="T227" fmla="*/ 1695 h 819"/>
                <a:gd name="T228" fmla="+- 0 5917 5355"/>
                <a:gd name="T229" fmla="*/ T228 w 618"/>
                <a:gd name="T230" fmla="+- 0 1497 1313"/>
                <a:gd name="T231" fmla="*/ 1497 h 819"/>
                <a:gd name="T232" fmla="+- 0 5784 5355"/>
                <a:gd name="T233" fmla="*/ T232 w 618"/>
                <a:gd name="T234" fmla="+- 0 1352 1313"/>
                <a:gd name="T235" fmla="*/ 1352 h 819"/>
                <a:gd name="T236" fmla="+- 0 5723 5355"/>
                <a:gd name="T237" fmla="*/ T236 w 618"/>
                <a:gd name="T238" fmla="+- 0 1362 1313"/>
                <a:gd name="T239" fmla="*/ 1362 h 819"/>
                <a:gd name="T240" fmla="+- 0 5947 5355"/>
                <a:gd name="T241" fmla="*/ T240 w 618"/>
                <a:gd name="T242" fmla="+- 0 1775 1313"/>
                <a:gd name="T243" fmla="*/ 1775 h 819"/>
                <a:gd name="T244" fmla="+- 0 5969 5355"/>
                <a:gd name="T245" fmla="*/ T244 w 618"/>
                <a:gd name="T246" fmla="+- 0 1750 1313"/>
                <a:gd name="T247" fmla="*/ 1750 h 8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618" h="819">
                  <a:moveTo>
                    <a:pt x="184" y="535"/>
                  </a:moveTo>
                  <a:lnTo>
                    <a:pt x="181" y="528"/>
                  </a:lnTo>
                  <a:lnTo>
                    <a:pt x="160" y="524"/>
                  </a:lnTo>
                  <a:lnTo>
                    <a:pt x="120" y="526"/>
                  </a:lnTo>
                  <a:lnTo>
                    <a:pt x="104" y="526"/>
                  </a:lnTo>
                  <a:lnTo>
                    <a:pt x="87" y="525"/>
                  </a:lnTo>
                  <a:lnTo>
                    <a:pt x="73" y="523"/>
                  </a:lnTo>
                  <a:lnTo>
                    <a:pt x="45" y="518"/>
                  </a:lnTo>
                  <a:lnTo>
                    <a:pt x="30" y="516"/>
                  </a:lnTo>
                  <a:lnTo>
                    <a:pt x="15" y="516"/>
                  </a:lnTo>
                  <a:lnTo>
                    <a:pt x="6" y="522"/>
                  </a:lnTo>
                  <a:lnTo>
                    <a:pt x="2" y="536"/>
                  </a:lnTo>
                  <a:lnTo>
                    <a:pt x="1" y="539"/>
                  </a:lnTo>
                  <a:lnTo>
                    <a:pt x="0" y="559"/>
                  </a:lnTo>
                  <a:lnTo>
                    <a:pt x="8" y="575"/>
                  </a:lnTo>
                  <a:lnTo>
                    <a:pt x="22" y="584"/>
                  </a:lnTo>
                  <a:lnTo>
                    <a:pt x="42" y="586"/>
                  </a:lnTo>
                  <a:lnTo>
                    <a:pt x="57" y="585"/>
                  </a:lnTo>
                  <a:lnTo>
                    <a:pt x="102" y="583"/>
                  </a:lnTo>
                  <a:lnTo>
                    <a:pt x="123" y="581"/>
                  </a:lnTo>
                  <a:lnTo>
                    <a:pt x="142" y="575"/>
                  </a:lnTo>
                  <a:lnTo>
                    <a:pt x="160" y="566"/>
                  </a:lnTo>
                  <a:lnTo>
                    <a:pt x="174" y="550"/>
                  </a:lnTo>
                  <a:lnTo>
                    <a:pt x="184" y="535"/>
                  </a:lnTo>
                  <a:close/>
                  <a:moveTo>
                    <a:pt x="234" y="656"/>
                  </a:moveTo>
                  <a:lnTo>
                    <a:pt x="232" y="643"/>
                  </a:lnTo>
                  <a:lnTo>
                    <a:pt x="226" y="639"/>
                  </a:lnTo>
                  <a:lnTo>
                    <a:pt x="215" y="636"/>
                  </a:lnTo>
                  <a:lnTo>
                    <a:pt x="211" y="635"/>
                  </a:lnTo>
                  <a:lnTo>
                    <a:pt x="206" y="635"/>
                  </a:lnTo>
                  <a:lnTo>
                    <a:pt x="169" y="640"/>
                  </a:lnTo>
                  <a:lnTo>
                    <a:pt x="133" y="649"/>
                  </a:lnTo>
                  <a:lnTo>
                    <a:pt x="98" y="662"/>
                  </a:lnTo>
                  <a:lnTo>
                    <a:pt x="65" y="679"/>
                  </a:lnTo>
                  <a:lnTo>
                    <a:pt x="55" y="684"/>
                  </a:lnTo>
                  <a:lnTo>
                    <a:pt x="47" y="690"/>
                  </a:lnTo>
                  <a:lnTo>
                    <a:pt x="46" y="701"/>
                  </a:lnTo>
                  <a:lnTo>
                    <a:pt x="43" y="709"/>
                  </a:lnTo>
                  <a:lnTo>
                    <a:pt x="42" y="716"/>
                  </a:lnTo>
                  <a:lnTo>
                    <a:pt x="44" y="733"/>
                  </a:lnTo>
                  <a:lnTo>
                    <a:pt x="48" y="743"/>
                  </a:lnTo>
                  <a:lnTo>
                    <a:pt x="68" y="755"/>
                  </a:lnTo>
                  <a:lnTo>
                    <a:pt x="78" y="751"/>
                  </a:lnTo>
                  <a:lnTo>
                    <a:pt x="155" y="698"/>
                  </a:lnTo>
                  <a:lnTo>
                    <a:pt x="187" y="677"/>
                  </a:lnTo>
                  <a:lnTo>
                    <a:pt x="221" y="658"/>
                  </a:lnTo>
                  <a:lnTo>
                    <a:pt x="226" y="656"/>
                  </a:lnTo>
                  <a:lnTo>
                    <a:pt x="234" y="656"/>
                  </a:lnTo>
                  <a:close/>
                  <a:moveTo>
                    <a:pt x="348" y="649"/>
                  </a:moveTo>
                  <a:lnTo>
                    <a:pt x="344" y="638"/>
                  </a:lnTo>
                  <a:lnTo>
                    <a:pt x="320" y="638"/>
                  </a:lnTo>
                  <a:lnTo>
                    <a:pt x="308" y="643"/>
                  </a:lnTo>
                  <a:lnTo>
                    <a:pt x="296" y="647"/>
                  </a:lnTo>
                  <a:lnTo>
                    <a:pt x="259" y="663"/>
                  </a:lnTo>
                  <a:lnTo>
                    <a:pt x="224" y="683"/>
                  </a:lnTo>
                  <a:lnTo>
                    <a:pt x="190" y="705"/>
                  </a:lnTo>
                  <a:lnTo>
                    <a:pt x="147" y="735"/>
                  </a:lnTo>
                  <a:lnTo>
                    <a:pt x="140" y="745"/>
                  </a:lnTo>
                  <a:lnTo>
                    <a:pt x="136" y="757"/>
                  </a:lnTo>
                  <a:lnTo>
                    <a:pt x="134" y="771"/>
                  </a:lnTo>
                  <a:lnTo>
                    <a:pt x="137" y="782"/>
                  </a:lnTo>
                  <a:lnTo>
                    <a:pt x="145" y="789"/>
                  </a:lnTo>
                  <a:lnTo>
                    <a:pt x="158" y="793"/>
                  </a:lnTo>
                  <a:lnTo>
                    <a:pt x="169" y="793"/>
                  </a:lnTo>
                  <a:lnTo>
                    <a:pt x="179" y="791"/>
                  </a:lnTo>
                  <a:lnTo>
                    <a:pt x="188" y="787"/>
                  </a:lnTo>
                  <a:lnTo>
                    <a:pt x="197" y="781"/>
                  </a:lnTo>
                  <a:lnTo>
                    <a:pt x="221" y="762"/>
                  </a:lnTo>
                  <a:lnTo>
                    <a:pt x="268" y="721"/>
                  </a:lnTo>
                  <a:lnTo>
                    <a:pt x="292" y="701"/>
                  </a:lnTo>
                  <a:lnTo>
                    <a:pt x="318" y="681"/>
                  </a:lnTo>
                  <a:lnTo>
                    <a:pt x="330" y="670"/>
                  </a:lnTo>
                  <a:lnTo>
                    <a:pt x="341" y="658"/>
                  </a:lnTo>
                  <a:lnTo>
                    <a:pt x="345" y="654"/>
                  </a:lnTo>
                  <a:lnTo>
                    <a:pt x="348" y="649"/>
                  </a:lnTo>
                  <a:close/>
                  <a:moveTo>
                    <a:pt x="385" y="181"/>
                  </a:moveTo>
                  <a:lnTo>
                    <a:pt x="381" y="164"/>
                  </a:lnTo>
                  <a:lnTo>
                    <a:pt x="379" y="156"/>
                  </a:lnTo>
                  <a:lnTo>
                    <a:pt x="377" y="147"/>
                  </a:lnTo>
                  <a:lnTo>
                    <a:pt x="372" y="125"/>
                  </a:lnTo>
                  <a:lnTo>
                    <a:pt x="364" y="103"/>
                  </a:lnTo>
                  <a:lnTo>
                    <a:pt x="354" y="83"/>
                  </a:lnTo>
                  <a:lnTo>
                    <a:pt x="340" y="65"/>
                  </a:lnTo>
                  <a:lnTo>
                    <a:pt x="323" y="46"/>
                  </a:lnTo>
                  <a:lnTo>
                    <a:pt x="304" y="29"/>
                  </a:lnTo>
                  <a:lnTo>
                    <a:pt x="283" y="16"/>
                  </a:lnTo>
                  <a:lnTo>
                    <a:pt x="259" y="7"/>
                  </a:lnTo>
                  <a:lnTo>
                    <a:pt x="250" y="2"/>
                  </a:lnTo>
                  <a:lnTo>
                    <a:pt x="242" y="1"/>
                  </a:lnTo>
                  <a:lnTo>
                    <a:pt x="234" y="0"/>
                  </a:lnTo>
                  <a:lnTo>
                    <a:pt x="213" y="0"/>
                  </a:lnTo>
                  <a:lnTo>
                    <a:pt x="200" y="7"/>
                  </a:lnTo>
                  <a:lnTo>
                    <a:pt x="196" y="19"/>
                  </a:lnTo>
                  <a:lnTo>
                    <a:pt x="197" y="36"/>
                  </a:lnTo>
                  <a:lnTo>
                    <a:pt x="198" y="43"/>
                  </a:lnTo>
                  <a:lnTo>
                    <a:pt x="200" y="46"/>
                  </a:lnTo>
                  <a:lnTo>
                    <a:pt x="207" y="62"/>
                  </a:lnTo>
                  <a:lnTo>
                    <a:pt x="216" y="75"/>
                  </a:lnTo>
                  <a:lnTo>
                    <a:pt x="228" y="88"/>
                  </a:lnTo>
                  <a:lnTo>
                    <a:pt x="240" y="98"/>
                  </a:lnTo>
                  <a:lnTo>
                    <a:pt x="262" y="115"/>
                  </a:lnTo>
                  <a:lnTo>
                    <a:pt x="285" y="130"/>
                  </a:lnTo>
                  <a:lnTo>
                    <a:pt x="351" y="173"/>
                  </a:lnTo>
                  <a:lnTo>
                    <a:pt x="361" y="178"/>
                  </a:lnTo>
                  <a:lnTo>
                    <a:pt x="372" y="182"/>
                  </a:lnTo>
                  <a:lnTo>
                    <a:pt x="381" y="185"/>
                  </a:lnTo>
                  <a:lnTo>
                    <a:pt x="385" y="181"/>
                  </a:lnTo>
                  <a:close/>
                  <a:moveTo>
                    <a:pt x="392" y="456"/>
                  </a:moveTo>
                  <a:lnTo>
                    <a:pt x="384" y="455"/>
                  </a:lnTo>
                  <a:lnTo>
                    <a:pt x="376" y="449"/>
                  </a:lnTo>
                  <a:lnTo>
                    <a:pt x="370" y="448"/>
                  </a:lnTo>
                  <a:lnTo>
                    <a:pt x="317" y="448"/>
                  </a:lnTo>
                  <a:lnTo>
                    <a:pt x="260" y="453"/>
                  </a:lnTo>
                  <a:lnTo>
                    <a:pt x="220" y="454"/>
                  </a:lnTo>
                  <a:lnTo>
                    <a:pt x="179" y="454"/>
                  </a:lnTo>
                  <a:lnTo>
                    <a:pt x="117" y="451"/>
                  </a:lnTo>
                  <a:lnTo>
                    <a:pt x="96" y="451"/>
                  </a:lnTo>
                  <a:lnTo>
                    <a:pt x="75" y="453"/>
                  </a:lnTo>
                  <a:lnTo>
                    <a:pt x="53" y="457"/>
                  </a:lnTo>
                  <a:lnTo>
                    <a:pt x="44" y="458"/>
                  </a:lnTo>
                  <a:lnTo>
                    <a:pt x="35" y="461"/>
                  </a:lnTo>
                  <a:lnTo>
                    <a:pt x="31" y="471"/>
                  </a:lnTo>
                  <a:lnTo>
                    <a:pt x="28" y="482"/>
                  </a:lnTo>
                  <a:lnTo>
                    <a:pt x="32" y="492"/>
                  </a:lnTo>
                  <a:lnTo>
                    <a:pt x="41" y="500"/>
                  </a:lnTo>
                  <a:lnTo>
                    <a:pt x="57" y="506"/>
                  </a:lnTo>
                  <a:lnTo>
                    <a:pt x="62" y="507"/>
                  </a:lnTo>
                  <a:lnTo>
                    <a:pt x="70" y="510"/>
                  </a:lnTo>
                  <a:lnTo>
                    <a:pt x="163" y="510"/>
                  </a:lnTo>
                  <a:lnTo>
                    <a:pt x="206" y="509"/>
                  </a:lnTo>
                  <a:lnTo>
                    <a:pt x="248" y="506"/>
                  </a:lnTo>
                  <a:lnTo>
                    <a:pt x="271" y="502"/>
                  </a:lnTo>
                  <a:lnTo>
                    <a:pt x="293" y="497"/>
                  </a:lnTo>
                  <a:lnTo>
                    <a:pt x="315" y="491"/>
                  </a:lnTo>
                  <a:lnTo>
                    <a:pt x="348" y="483"/>
                  </a:lnTo>
                  <a:lnTo>
                    <a:pt x="391" y="469"/>
                  </a:lnTo>
                  <a:lnTo>
                    <a:pt x="392" y="456"/>
                  </a:lnTo>
                  <a:close/>
                  <a:moveTo>
                    <a:pt x="401" y="662"/>
                  </a:moveTo>
                  <a:lnTo>
                    <a:pt x="390" y="654"/>
                  </a:lnTo>
                  <a:lnTo>
                    <a:pt x="385" y="657"/>
                  </a:lnTo>
                  <a:lnTo>
                    <a:pt x="365" y="668"/>
                  </a:lnTo>
                  <a:lnTo>
                    <a:pt x="351" y="677"/>
                  </a:lnTo>
                  <a:lnTo>
                    <a:pt x="337" y="687"/>
                  </a:lnTo>
                  <a:lnTo>
                    <a:pt x="324" y="699"/>
                  </a:lnTo>
                  <a:lnTo>
                    <a:pt x="289" y="733"/>
                  </a:lnTo>
                  <a:lnTo>
                    <a:pt x="272" y="750"/>
                  </a:lnTo>
                  <a:lnTo>
                    <a:pt x="253" y="765"/>
                  </a:lnTo>
                  <a:lnTo>
                    <a:pt x="243" y="772"/>
                  </a:lnTo>
                  <a:lnTo>
                    <a:pt x="235" y="783"/>
                  </a:lnTo>
                  <a:lnTo>
                    <a:pt x="226" y="809"/>
                  </a:lnTo>
                  <a:lnTo>
                    <a:pt x="233" y="818"/>
                  </a:lnTo>
                  <a:lnTo>
                    <a:pt x="248" y="817"/>
                  </a:lnTo>
                  <a:lnTo>
                    <a:pt x="278" y="811"/>
                  </a:lnTo>
                  <a:lnTo>
                    <a:pt x="305" y="799"/>
                  </a:lnTo>
                  <a:lnTo>
                    <a:pt x="328" y="782"/>
                  </a:lnTo>
                  <a:lnTo>
                    <a:pt x="349" y="759"/>
                  </a:lnTo>
                  <a:lnTo>
                    <a:pt x="355" y="751"/>
                  </a:lnTo>
                  <a:lnTo>
                    <a:pt x="358" y="742"/>
                  </a:lnTo>
                  <a:lnTo>
                    <a:pt x="364" y="734"/>
                  </a:lnTo>
                  <a:lnTo>
                    <a:pt x="373" y="719"/>
                  </a:lnTo>
                  <a:lnTo>
                    <a:pt x="381" y="704"/>
                  </a:lnTo>
                  <a:lnTo>
                    <a:pt x="388" y="690"/>
                  </a:lnTo>
                  <a:lnTo>
                    <a:pt x="395" y="676"/>
                  </a:lnTo>
                  <a:lnTo>
                    <a:pt x="397" y="668"/>
                  </a:lnTo>
                  <a:lnTo>
                    <a:pt x="401" y="662"/>
                  </a:lnTo>
                  <a:close/>
                  <a:moveTo>
                    <a:pt x="463" y="303"/>
                  </a:moveTo>
                  <a:lnTo>
                    <a:pt x="460" y="293"/>
                  </a:lnTo>
                  <a:lnTo>
                    <a:pt x="456" y="279"/>
                  </a:lnTo>
                  <a:lnTo>
                    <a:pt x="450" y="265"/>
                  </a:lnTo>
                  <a:lnTo>
                    <a:pt x="442" y="253"/>
                  </a:lnTo>
                  <a:lnTo>
                    <a:pt x="433" y="241"/>
                  </a:lnTo>
                  <a:lnTo>
                    <a:pt x="421" y="231"/>
                  </a:lnTo>
                  <a:lnTo>
                    <a:pt x="409" y="222"/>
                  </a:lnTo>
                  <a:lnTo>
                    <a:pt x="397" y="214"/>
                  </a:lnTo>
                  <a:lnTo>
                    <a:pt x="383" y="206"/>
                  </a:lnTo>
                  <a:lnTo>
                    <a:pt x="364" y="196"/>
                  </a:lnTo>
                  <a:lnTo>
                    <a:pt x="345" y="186"/>
                  </a:lnTo>
                  <a:lnTo>
                    <a:pt x="325" y="176"/>
                  </a:lnTo>
                  <a:lnTo>
                    <a:pt x="295" y="157"/>
                  </a:lnTo>
                  <a:lnTo>
                    <a:pt x="284" y="151"/>
                  </a:lnTo>
                  <a:lnTo>
                    <a:pt x="272" y="145"/>
                  </a:lnTo>
                  <a:lnTo>
                    <a:pt x="261" y="141"/>
                  </a:lnTo>
                  <a:lnTo>
                    <a:pt x="249" y="138"/>
                  </a:lnTo>
                  <a:lnTo>
                    <a:pt x="240" y="139"/>
                  </a:lnTo>
                  <a:lnTo>
                    <a:pt x="233" y="144"/>
                  </a:lnTo>
                  <a:lnTo>
                    <a:pt x="226" y="153"/>
                  </a:lnTo>
                  <a:lnTo>
                    <a:pt x="218" y="172"/>
                  </a:lnTo>
                  <a:lnTo>
                    <a:pt x="218" y="193"/>
                  </a:lnTo>
                  <a:lnTo>
                    <a:pt x="224" y="214"/>
                  </a:lnTo>
                  <a:lnTo>
                    <a:pt x="237" y="231"/>
                  </a:lnTo>
                  <a:lnTo>
                    <a:pt x="247" y="238"/>
                  </a:lnTo>
                  <a:lnTo>
                    <a:pt x="257" y="244"/>
                  </a:lnTo>
                  <a:lnTo>
                    <a:pt x="268" y="249"/>
                  </a:lnTo>
                  <a:lnTo>
                    <a:pt x="280" y="253"/>
                  </a:lnTo>
                  <a:lnTo>
                    <a:pt x="320" y="265"/>
                  </a:lnTo>
                  <a:lnTo>
                    <a:pt x="361" y="276"/>
                  </a:lnTo>
                  <a:lnTo>
                    <a:pt x="402" y="288"/>
                  </a:lnTo>
                  <a:lnTo>
                    <a:pt x="444" y="304"/>
                  </a:lnTo>
                  <a:lnTo>
                    <a:pt x="459" y="307"/>
                  </a:lnTo>
                  <a:lnTo>
                    <a:pt x="463" y="303"/>
                  </a:lnTo>
                  <a:close/>
                  <a:moveTo>
                    <a:pt x="573" y="500"/>
                  </a:moveTo>
                  <a:lnTo>
                    <a:pt x="569" y="498"/>
                  </a:lnTo>
                  <a:lnTo>
                    <a:pt x="530" y="496"/>
                  </a:lnTo>
                  <a:lnTo>
                    <a:pt x="469" y="491"/>
                  </a:lnTo>
                  <a:lnTo>
                    <a:pt x="438" y="491"/>
                  </a:lnTo>
                  <a:lnTo>
                    <a:pt x="406" y="493"/>
                  </a:lnTo>
                  <a:lnTo>
                    <a:pt x="375" y="499"/>
                  </a:lnTo>
                  <a:lnTo>
                    <a:pt x="340" y="507"/>
                  </a:lnTo>
                  <a:lnTo>
                    <a:pt x="305" y="515"/>
                  </a:lnTo>
                  <a:lnTo>
                    <a:pt x="271" y="524"/>
                  </a:lnTo>
                  <a:lnTo>
                    <a:pt x="236" y="535"/>
                  </a:lnTo>
                  <a:lnTo>
                    <a:pt x="219" y="542"/>
                  </a:lnTo>
                  <a:lnTo>
                    <a:pt x="202" y="550"/>
                  </a:lnTo>
                  <a:lnTo>
                    <a:pt x="186" y="560"/>
                  </a:lnTo>
                  <a:lnTo>
                    <a:pt x="172" y="573"/>
                  </a:lnTo>
                  <a:lnTo>
                    <a:pt x="164" y="585"/>
                  </a:lnTo>
                  <a:lnTo>
                    <a:pt x="162" y="597"/>
                  </a:lnTo>
                  <a:lnTo>
                    <a:pt x="166" y="608"/>
                  </a:lnTo>
                  <a:lnTo>
                    <a:pt x="175" y="617"/>
                  </a:lnTo>
                  <a:lnTo>
                    <a:pt x="186" y="625"/>
                  </a:lnTo>
                  <a:lnTo>
                    <a:pt x="200" y="623"/>
                  </a:lnTo>
                  <a:lnTo>
                    <a:pt x="234" y="621"/>
                  </a:lnTo>
                  <a:lnTo>
                    <a:pt x="309" y="615"/>
                  </a:lnTo>
                  <a:lnTo>
                    <a:pt x="322" y="615"/>
                  </a:lnTo>
                  <a:lnTo>
                    <a:pt x="334" y="616"/>
                  </a:lnTo>
                  <a:lnTo>
                    <a:pt x="346" y="621"/>
                  </a:lnTo>
                  <a:lnTo>
                    <a:pt x="362" y="629"/>
                  </a:lnTo>
                  <a:lnTo>
                    <a:pt x="378" y="632"/>
                  </a:lnTo>
                  <a:lnTo>
                    <a:pt x="393" y="630"/>
                  </a:lnTo>
                  <a:lnTo>
                    <a:pt x="409" y="623"/>
                  </a:lnTo>
                  <a:lnTo>
                    <a:pt x="413" y="621"/>
                  </a:lnTo>
                  <a:lnTo>
                    <a:pt x="417" y="619"/>
                  </a:lnTo>
                  <a:lnTo>
                    <a:pt x="545" y="540"/>
                  </a:lnTo>
                  <a:lnTo>
                    <a:pt x="553" y="534"/>
                  </a:lnTo>
                  <a:lnTo>
                    <a:pt x="560" y="527"/>
                  </a:lnTo>
                  <a:lnTo>
                    <a:pt x="566" y="518"/>
                  </a:lnTo>
                  <a:lnTo>
                    <a:pt x="571" y="506"/>
                  </a:lnTo>
                  <a:lnTo>
                    <a:pt x="573" y="500"/>
                  </a:lnTo>
                  <a:close/>
                  <a:moveTo>
                    <a:pt x="585" y="461"/>
                  </a:moveTo>
                  <a:lnTo>
                    <a:pt x="578" y="455"/>
                  </a:lnTo>
                  <a:lnTo>
                    <a:pt x="575" y="450"/>
                  </a:lnTo>
                  <a:lnTo>
                    <a:pt x="559" y="421"/>
                  </a:lnTo>
                  <a:lnTo>
                    <a:pt x="540" y="395"/>
                  </a:lnTo>
                  <a:lnTo>
                    <a:pt x="519" y="371"/>
                  </a:lnTo>
                  <a:lnTo>
                    <a:pt x="496" y="348"/>
                  </a:lnTo>
                  <a:lnTo>
                    <a:pt x="480" y="334"/>
                  </a:lnTo>
                  <a:lnTo>
                    <a:pt x="463" y="323"/>
                  </a:lnTo>
                  <a:lnTo>
                    <a:pt x="444" y="316"/>
                  </a:lnTo>
                  <a:lnTo>
                    <a:pt x="423" y="312"/>
                  </a:lnTo>
                  <a:lnTo>
                    <a:pt x="401" y="310"/>
                  </a:lnTo>
                  <a:lnTo>
                    <a:pt x="379" y="306"/>
                  </a:lnTo>
                  <a:lnTo>
                    <a:pt x="358" y="301"/>
                  </a:lnTo>
                  <a:lnTo>
                    <a:pt x="337" y="294"/>
                  </a:lnTo>
                  <a:lnTo>
                    <a:pt x="319" y="287"/>
                  </a:lnTo>
                  <a:lnTo>
                    <a:pt x="301" y="280"/>
                  </a:lnTo>
                  <a:lnTo>
                    <a:pt x="283" y="274"/>
                  </a:lnTo>
                  <a:lnTo>
                    <a:pt x="265" y="269"/>
                  </a:lnTo>
                  <a:lnTo>
                    <a:pt x="226" y="258"/>
                  </a:lnTo>
                  <a:lnTo>
                    <a:pt x="213" y="256"/>
                  </a:lnTo>
                  <a:lnTo>
                    <a:pt x="201" y="257"/>
                  </a:lnTo>
                  <a:lnTo>
                    <a:pt x="192" y="261"/>
                  </a:lnTo>
                  <a:lnTo>
                    <a:pt x="186" y="268"/>
                  </a:lnTo>
                  <a:lnTo>
                    <a:pt x="180" y="289"/>
                  </a:lnTo>
                  <a:lnTo>
                    <a:pt x="181" y="310"/>
                  </a:lnTo>
                  <a:lnTo>
                    <a:pt x="190" y="330"/>
                  </a:lnTo>
                  <a:lnTo>
                    <a:pt x="208" y="345"/>
                  </a:lnTo>
                  <a:lnTo>
                    <a:pt x="231" y="356"/>
                  </a:lnTo>
                  <a:lnTo>
                    <a:pt x="255" y="363"/>
                  </a:lnTo>
                  <a:lnTo>
                    <a:pt x="279" y="369"/>
                  </a:lnTo>
                  <a:lnTo>
                    <a:pt x="304" y="373"/>
                  </a:lnTo>
                  <a:lnTo>
                    <a:pt x="322" y="375"/>
                  </a:lnTo>
                  <a:lnTo>
                    <a:pt x="340" y="378"/>
                  </a:lnTo>
                  <a:lnTo>
                    <a:pt x="358" y="382"/>
                  </a:lnTo>
                  <a:lnTo>
                    <a:pt x="375" y="389"/>
                  </a:lnTo>
                  <a:lnTo>
                    <a:pt x="432" y="419"/>
                  </a:lnTo>
                  <a:lnTo>
                    <a:pt x="462" y="434"/>
                  </a:lnTo>
                  <a:lnTo>
                    <a:pt x="491" y="447"/>
                  </a:lnTo>
                  <a:lnTo>
                    <a:pt x="525" y="461"/>
                  </a:lnTo>
                  <a:lnTo>
                    <a:pt x="542" y="467"/>
                  </a:lnTo>
                  <a:lnTo>
                    <a:pt x="559" y="471"/>
                  </a:lnTo>
                  <a:lnTo>
                    <a:pt x="567" y="473"/>
                  </a:lnTo>
                  <a:lnTo>
                    <a:pt x="574" y="473"/>
                  </a:lnTo>
                  <a:lnTo>
                    <a:pt x="585" y="461"/>
                  </a:lnTo>
                  <a:close/>
                  <a:moveTo>
                    <a:pt x="617" y="400"/>
                  </a:moveTo>
                  <a:lnTo>
                    <a:pt x="615" y="382"/>
                  </a:lnTo>
                  <a:lnTo>
                    <a:pt x="609" y="345"/>
                  </a:lnTo>
                  <a:lnTo>
                    <a:pt x="600" y="308"/>
                  </a:lnTo>
                  <a:lnTo>
                    <a:pt x="591" y="272"/>
                  </a:lnTo>
                  <a:lnTo>
                    <a:pt x="581" y="235"/>
                  </a:lnTo>
                  <a:lnTo>
                    <a:pt x="562" y="184"/>
                  </a:lnTo>
                  <a:lnTo>
                    <a:pt x="538" y="136"/>
                  </a:lnTo>
                  <a:lnTo>
                    <a:pt x="505" y="93"/>
                  </a:lnTo>
                  <a:lnTo>
                    <a:pt x="462" y="58"/>
                  </a:lnTo>
                  <a:lnTo>
                    <a:pt x="446" y="48"/>
                  </a:lnTo>
                  <a:lnTo>
                    <a:pt x="429" y="39"/>
                  </a:lnTo>
                  <a:lnTo>
                    <a:pt x="412" y="32"/>
                  </a:lnTo>
                  <a:lnTo>
                    <a:pt x="393" y="27"/>
                  </a:lnTo>
                  <a:lnTo>
                    <a:pt x="375" y="24"/>
                  </a:lnTo>
                  <a:lnTo>
                    <a:pt x="370" y="30"/>
                  </a:lnTo>
                  <a:lnTo>
                    <a:pt x="368" y="49"/>
                  </a:lnTo>
                  <a:lnTo>
                    <a:pt x="369" y="75"/>
                  </a:lnTo>
                  <a:lnTo>
                    <a:pt x="375" y="101"/>
                  </a:lnTo>
                  <a:lnTo>
                    <a:pt x="384" y="125"/>
                  </a:lnTo>
                  <a:lnTo>
                    <a:pt x="397" y="149"/>
                  </a:lnTo>
                  <a:lnTo>
                    <a:pt x="592" y="462"/>
                  </a:lnTo>
                  <a:lnTo>
                    <a:pt x="593" y="473"/>
                  </a:lnTo>
                  <a:lnTo>
                    <a:pt x="610" y="471"/>
                  </a:lnTo>
                  <a:lnTo>
                    <a:pt x="607" y="460"/>
                  </a:lnTo>
                  <a:lnTo>
                    <a:pt x="610" y="455"/>
                  </a:lnTo>
                  <a:lnTo>
                    <a:pt x="614" y="437"/>
                  </a:lnTo>
                  <a:lnTo>
                    <a:pt x="617" y="419"/>
                  </a:lnTo>
                  <a:lnTo>
                    <a:pt x="617" y="400"/>
                  </a:lnTo>
                  <a:close/>
                </a:path>
              </a:pathLst>
            </a:custGeom>
            <a:solidFill>
              <a:srgbClr val="F477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Freeform 7">
              <a:extLst>
                <a:ext uri="{FF2B5EF4-FFF2-40B4-BE49-F238E27FC236}">
                  <a16:creationId xmlns:a16="http://schemas.microsoft.com/office/drawing/2014/main" xmlns="" id="{1D103F41-B509-4082-AAEA-3BB455109B6F}"/>
                </a:ext>
              </a:extLst>
            </p:cNvPr>
            <p:cNvSpPr>
              <a:spLocks/>
            </p:cNvSpPr>
            <p:nvPr/>
          </p:nvSpPr>
          <p:spPr bwMode="auto">
            <a:xfrm>
              <a:off x="5350" y="1904"/>
              <a:ext cx="148" cy="84"/>
            </a:xfrm>
            <a:custGeom>
              <a:avLst/>
              <a:gdLst>
                <a:gd name="T0" fmla="+- 0 5493 5351"/>
                <a:gd name="T1" fmla="*/ T0 w 148"/>
                <a:gd name="T2" fmla="+- 0 1904 1904"/>
                <a:gd name="T3" fmla="*/ 1904 h 84"/>
                <a:gd name="T4" fmla="+- 0 5424 5351"/>
                <a:gd name="T5" fmla="*/ T4 w 148"/>
                <a:gd name="T6" fmla="+- 0 1911 1904"/>
                <a:gd name="T7" fmla="*/ 1911 h 84"/>
                <a:gd name="T8" fmla="+- 0 5359 5351"/>
                <a:gd name="T9" fmla="*/ T8 w 148"/>
                <a:gd name="T10" fmla="+- 0 1922 1904"/>
                <a:gd name="T11" fmla="*/ 1922 h 84"/>
                <a:gd name="T12" fmla="+- 0 5351 5351"/>
                <a:gd name="T13" fmla="*/ T12 w 148"/>
                <a:gd name="T14" fmla="+- 0 1959 1904"/>
                <a:gd name="T15" fmla="*/ 1959 h 84"/>
                <a:gd name="T16" fmla="+- 0 5353 5351"/>
                <a:gd name="T17" fmla="*/ T16 w 148"/>
                <a:gd name="T18" fmla="+- 0 1970 1904"/>
                <a:gd name="T19" fmla="*/ 1970 h 84"/>
                <a:gd name="T20" fmla="+- 0 5360 5351"/>
                <a:gd name="T21" fmla="*/ T20 w 148"/>
                <a:gd name="T22" fmla="+- 0 1981 1904"/>
                <a:gd name="T23" fmla="*/ 1981 h 84"/>
                <a:gd name="T24" fmla="+- 0 5370 5351"/>
                <a:gd name="T25" fmla="*/ T24 w 148"/>
                <a:gd name="T26" fmla="+- 0 1987 1904"/>
                <a:gd name="T27" fmla="*/ 1987 h 84"/>
                <a:gd name="T28" fmla="+- 0 5380 5351"/>
                <a:gd name="T29" fmla="*/ T28 w 148"/>
                <a:gd name="T30" fmla="+- 0 1988 1904"/>
                <a:gd name="T31" fmla="*/ 1988 h 84"/>
                <a:gd name="T32" fmla="+- 0 5390 5351"/>
                <a:gd name="T33" fmla="*/ T32 w 148"/>
                <a:gd name="T34" fmla="+- 0 1985 1904"/>
                <a:gd name="T35" fmla="*/ 1985 h 84"/>
                <a:gd name="T36" fmla="+- 0 5481 5351"/>
                <a:gd name="T37" fmla="*/ T36 w 148"/>
                <a:gd name="T38" fmla="+- 0 1947 1904"/>
                <a:gd name="T39" fmla="*/ 1947 h 84"/>
                <a:gd name="T40" fmla="+- 0 5498 5351"/>
                <a:gd name="T41" fmla="*/ T40 w 148"/>
                <a:gd name="T42" fmla="+- 0 1913 1904"/>
                <a:gd name="T43" fmla="*/ 1913 h 84"/>
                <a:gd name="T44" fmla="+- 0 5493 5351"/>
                <a:gd name="T45" fmla="*/ T44 w 148"/>
                <a:gd name="T46" fmla="+- 0 1904 1904"/>
                <a:gd name="T47" fmla="*/ 1904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8" h="84">
                  <a:moveTo>
                    <a:pt x="142" y="0"/>
                  </a:moveTo>
                  <a:lnTo>
                    <a:pt x="73" y="7"/>
                  </a:lnTo>
                  <a:lnTo>
                    <a:pt x="8" y="18"/>
                  </a:lnTo>
                  <a:lnTo>
                    <a:pt x="0" y="55"/>
                  </a:lnTo>
                  <a:lnTo>
                    <a:pt x="2" y="66"/>
                  </a:lnTo>
                  <a:lnTo>
                    <a:pt x="9" y="77"/>
                  </a:lnTo>
                  <a:lnTo>
                    <a:pt x="19" y="83"/>
                  </a:lnTo>
                  <a:lnTo>
                    <a:pt x="29" y="84"/>
                  </a:lnTo>
                  <a:lnTo>
                    <a:pt x="39" y="81"/>
                  </a:lnTo>
                  <a:lnTo>
                    <a:pt x="130" y="43"/>
                  </a:lnTo>
                  <a:lnTo>
                    <a:pt x="147" y="9"/>
                  </a:lnTo>
                  <a:lnTo>
                    <a:pt x="142" y="0"/>
                  </a:lnTo>
                  <a:close/>
                </a:path>
              </a:pathLst>
            </a:custGeom>
            <a:solidFill>
              <a:srgbClr val="F377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8">
              <a:extLst>
                <a:ext uri="{FF2B5EF4-FFF2-40B4-BE49-F238E27FC236}">
                  <a16:creationId xmlns:a16="http://schemas.microsoft.com/office/drawing/2014/main" xmlns="" id="{F1511B75-F285-4757-849B-617718249BE9}"/>
                </a:ext>
              </a:extLst>
            </p:cNvPr>
            <p:cNvSpPr>
              <a:spLocks/>
            </p:cNvSpPr>
            <p:nvPr/>
          </p:nvSpPr>
          <p:spPr bwMode="auto">
            <a:xfrm>
              <a:off x="5772" y="1884"/>
              <a:ext cx="128" cy="135"/>
            </a:xfrm>
            <a:custGeom>
              <a:avLst/>
              <a:gdLst>
                <a:gd name="T0" fmla="+- 0 5892 5773"/>
                <a:gd name="T1" fmla="*/ T0 w 128"/>
                <a:gd name="T2" fmla="+- 0 1885 1885"/>
                <a:gd name="T3" fmla="*/ 1885 h 135"/>
                <a:gd name="T4" fmla="+- 0 5875 5773"/>
                <a:gd name="T5" fmla="*/ T4 w 128"/>
                <a:gd name="T6" fmla="+- 0 1891 1885"/>
                <a:gd name="T7" fmla="*/ 1891 h 135"/>
                <a:gd name="T8" fmla="+- 0 5871 5773"/>
                <a:gd name="T9" fmla="*/ T8 w 128"/>
                <a:gd name="T10" fmla="+- 0 1894 1885"/>
                <a:gd name="T11" fmla="*/ 1894 h 135"/>
                <a:gd name="T12" fmla="+- 0 5857 5773"/>
                <a:gd name="T13" fmla="*/ T12 w 128"/>
                <a:gd name="T14" fmla="+- 0 1906 1885"/>
                <a:gd name="T15" fmla="*/ 1906 h 135"/>
                <a:gd name="T16" fmla="+- 0 5847 5773"/>
                <a:gd name="T17" fmla="*/ T16 w 128"/>
                <a:gd name="T18" fmla="+- 0 1914 1885"/>
                <a:gd name="T19" fmla="*/ 1914 h 135"/>
                <a:gd name="T20" fmla="+- 0 5837 5773"/>
                <a:gd name="T21" fmla="*/ T20 w 128"/>
                <a:gd name="T22" fmla="+- 0 1922 1885"/>
                <a:gd name="T23" fmla="*/ 1922 h 135"/>
                <a:gd name="T24" fmla="+- 0 5826 5773"/>
                <a:gd name="T25" fmla="*/ T24 w 128"/>
                <a:gd name="T26" fmla="+- 0 1929 1885"/>
                <a:gd name="T27" fmla="*/ 1929 h 135"/>
                <a:gd name="T28" fmla="+- 0 5812 5773"/>
                <a:gd name="T29" fmla="*/ T28 w 128"/>
                <a:gd name="T30" fmla="+- 0 1939 1885"/>
                <a:gd name="T31" fmla="*/ 1939 h 135"/>
                <a:gd name="T32" fmla="+- 0 5773 5773"/>
                <a:gd name="T33" fmla="*/ T32 w 128"/>
                <a:gd name="T34" fmla="+- 0 1990 1885"/>
                <a:gd name="T35" fmla="*/ 1990 h 135"/>
                <a:gd name="T36" fmla="+- 0 5773 5773"/>
                <a:gd name="T37" fmla="*/ T36 w 128"/>
                <a:gd name="T38" fmla="+- 0 2008 1885"/>
                <a:gd name="T39" fmla="*/ 2008 h 135"/>
                <a:gd name="T40" fmla="+- 0 5783 5773"/>
                <a:gd name="T41" fmla="*/ T40 w 128"/>
                <a:gd name="T42" fmla="+- 0 2019 1885"/>
                <a:gd name="T43" fmla="*/ 2019 h 135"/>
                <a:gd name="T44" fmla="+- 0 5850 5773"/>
                <a:gd name="T45" fmla="*/ T44 w 128"/>
                <a:gd name="T46" fmla="+- 0 1985 1885"/>
                <a:gd name="T47" fmla="*/ 1985 h 135"/>
                <a:gd name="T48" fmla="+- 0 5895 5773"/>
                <a:gd name="T49" fmla="*/ T48 w 128"/>
                <a:gd name="T50" fmla="+- 0 1935 1885"/>
                <a:gd name="T51" fmla="*/ 1935 h 135"/>
                <a:gd name="T52" fmla="+- 0 5899 5773"/>
                <a:gd name="T53" fmla="*/ T52 w 128"/>
                <a:gd name="T54" fmla="+- 0 1917 1885"/>
                <a:gd name="T55" fmla="*/ 1917 h 135"/>
                <a:gd name="T56" fmla="+- 0 5901 5773"/>
                <a:gd name="T57" fmla="*/ T56 w 128"/>
                <a:gd name="T58" fmla="+- 0 1909 1885"/>
                <a:gd name="T59" fmla="*/ 1909 h 135"/>
                <a:gd name="T60" fmla="+- 0 5899 5773"/>
                <a:gd name="T61" fmla="*/ T60 w 128"/>
                <a:gd name="T62" fmla="+- 0 1889 1885"/>
                <a:gd name="T63" fmla="*/ 1889 h 135"/>
                <a:gd name="T64" fmla="+- 0 5892 5773"/>
                <a:gd name="T65" fmla="*/ T64 w 128"/>
                <a:gd name="T66" fmla="+- 0 1885 1885"/>
                <a:gd name="T67" fmla="*/ 1885 h 1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28" h="135">
                  <a:moveTo>
                    <a:pt x="119" y="0"/>
                  </a:moveTo>
                  <a:lnTo>
                    <a:pt x="102" y="6"/>
                  </a:lnTo>
                  <a:lnTo>
                    <a:pt x="98" y="9"/>
                  </a:lnTo>
                  <a:lnTo>
                    <a:pt x="84" y="21"/>
                  </a:lnTo>
                  <a:lnTo>
                    <a:pt x="74" y="29"/>
                  </a:lnTo>
                  <a:lnTo>
                    <a:pt x="64" y="37"/>
                  </a:lnTo>
                  <a:lnTo>
                    <a:pt x="53" y="44"/>
                  </a:lnTo>
                  <a:lnTo>
                    <a:pt x="39" y="54"/>
                  </a:lnTo>
                  <a:lnTo>
                    <a:pt x="0" y="105"/>
                  </a:lnTo>
                  <a:lnTo>
                    <a:pt x="0" y="123"/>
                  </a:lnTo>
                  <a:lnTo>
                    <a:pt x="10" y="134"/>
                  </a:lnTo>
                  <a:lnTo>
                    <a:pt x="77" y="100"/>
                  </a:lnTo>
                  <a:lnTo>
                    <a:pt x="122" y="50"/>
                  </a:lnTo>
                  <a:lnTo>
                    <a:pt x="126" y="32"/>
                  </a:lnTo>
                  <a:lnTo>
                    <a:pt x="128" y="24"/>
                  </a:lnTo>
                  <a:lnTo>
                    <a:pt x="126" y="4"/>
                  </a:lnTo>
                  <a:lnTo>
                    <a:pt x="119" y="0"/>
                  </a:lnTo>
                  <a:close/>
                </a:path>
              </a:pathLst>
            </a:custGeom>
            <a:solidFill>
              <a:srgbClr val="F477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9">
              <a:extLst>
                <a:ext uri="{FF2B5EF4-FFF2-40B4-BE49-F238E27FC236}">
                  <a16:creationId xmlns:a16="http://schemas.microsoft.com/office/drawing/2014/main" xmlns="" id="{01D3D781-00D7-4B4D-B6DD-17C8F2A593EA}"/>
                </a:ext>
              </a:extLst>
            </p:cNvPr>
            <p:cNvSpPr>
              <a:spLocks/>
            </p:cNvSpPr>
            <p:nvPr/>
          </p:nvSpPr>
          <p:spPr bwMode="auto">
            <a:xfrm>
              <a:off x="5716" y="1950"/>
              <a:ext cx="194" cy="149"/>
            </a:xfrm>
            <a:custGeom>
              <a:avLst/>
              <a:gdLst>
                <a:gd name="T0" fmla="+- 0 5892 5717"/>
                <a:gd name="T1" fmla="*/ T0 w 194"/>
                <a:gd name="T2" fmla="+- 0 1950 1950"/>
                <a:gd name="T3" fmla="*/ 1950 h 149"/>
                <a:gd name="T4" fmla="+- 0 5838 5717"/>
                <a:gd name="T5" fmla="*/ T4 w 194"/>
                <a:gd name="T6" fmla="+- 0 2009 1950"/>
                <a:gd name="T7" fmla="*/ 2009 h 149"/>
                <a:gd name="T8" fmla="+- 0 5797 5717"/>
                <a:gd name="T9" fmla="*/ T8 w 194"/>
                <a:gd name="T10" fmla="+- 0 2031 1950"/>
                <a:gd name="T11" fmla="*/ 2031 h 149"/>
                <a:gd name="T12" fmla="+- 0 5786 5717"/>
                <a:gd name="T13" fmla="*/ T12 w 194"/>
                <a:gd name="T14" fmla="+- 0 2050 1950"/>
                <a:gd name="T15" fmla="*/ 2050 h 149"/>
                <a:gd name="T16" fmla="+- 0 5780 5717"/>
                <a:gd name="T17" fmla="*/ T16 w 194"/>
                <a:gd name="T18" fmla="+- 0 2050 1950"/>
                <a:gd name="T19" fmla="*/ 2050 h 149"/>
                <a:gd name="T20" fmla="+- 0 5770 5717"/>
                <a:gd name="T21" fmla="*/ T20 w 194"/>
                <a:gd name="T22" fmla="+- 0 2045 1950"/>
                <a:gd name="T23" fmla="*/ 2045 h 149"/>
                <a:gd name="T24" fmla="+- 0 5760 5717"/>
                <a:gd name="T25" fmla="*/ T24 w 194"/>
                <a:gd name="T26" fmla="+- 0 2041 1950"/>
                <a:gd name="T27" fmla="*/ 2041 h 149"/>
                <a:gd name="T28" fmla="+- 0 5752 5717"/>
                <a:gd name="T29" fmla="*/ T28 w 194"/>
                <a:gd name="T30" fmla="+- 0 2041 1950"/>
                <a:gd name="T31" fmla="*/ 2041 h 149"/>
                <a:gd name="T32" fmla="+- 0 5746 5717"/>
                <a:gd name="T33" fmla="*/ T32 w 194"/>
                <a:gd name="T34" fmla="+- 0 2046 1950"/>
                <a:gd name="T35" fmla="*/ 2046 h 149"/>
                <a:gd name="T36" fmla="+- 0 5741 5717"/>
                <a:gd name="T37" fmla="*/ T36 w 194"/>
                <a:gd name="T38" fmla="+- 0 2056 1950"/>
                <a:gd name="T39" fmla="*/ 2056 h 149"/>
                <a:gd name="T40" fmla="+- 0 5737 5717"/>
                <a:gd name="T41" fmla="*/ T40 w 194"/>
                <a:gd name="T42" fmla="+- 0 2064 1950"/>
                <a:gd name="T43" fmla="*/ 2064 h 149"/>
                <a:gd name="T44" fmla="+- 0 5732 5717"/>
                <a:gd name="T45" fmla="*/ T44 w 194"/>
                <a:gd name="T46" fmla="+- 0 2071 1950"/>
                <a:gd name="T47" fmla="*/ 2071 h 149"/>
                <a:gd name="T48" fmla="+- 0 5722 5717"/>
                <a:gd name="T49" fmla="*/ T48 w 194"/>
                <a:gd name="T50" fmla="+- 0 2080 1950"/>
                <a:gd name="T51" fmla="*/ 2080 h 149"/>
                <a:gd name="T52" fmla="+- 0 5717 5717"/>
                <a:gd name="T53" fmla="*/ T52 w 194"/>
                <a:gd name="T54" fmla="+- 0 2082 1950"/>
                <a:gd name="T55" fmla="*/ 2082 h 149"/>
                <a:gd name="T56" fmla="+- 0 5719 5717"/>
                <a:gd name="T57" fmla="*/ T56 w 194"/>
                <a:gd name="T58" fmla="+- 0 2095 1950"/>
                <a:gd name="T59" fmla="*/ 2095 h 149"/>
                <a:gd name="T60" fmla="+- 0 5726 5717"/>
                <a:gd name="T61" fmla="*/ T60 w 194"/>
                <a:gd name="T62" fmla="+- 0 2092 1950"/>
                <a:gd name="T63" fmla="*/ 2092 h 149"/>
                <a:gd name="T64" fmla="+- 0 5729 5717"/>
                <a:gd name="T65" fmla="*/ T64 w 194"/>
                <a:gd name="T66" fmla="+- 0 2094 1950"/>
                <a:gd name="T67" fmla="*/ 2094 h 149"/>
                <a:gd name="T68" fmla="+- 0 5736 5717"/>
                <a:gd name="T69" fmla="*/ T68 w 194"/>
                <a:gd name="T70" fmla="+- 0 2095 1950"/>
                <a:gd name="T71" fmla="*/ 2095 h 149"/>
                <a:gd name="T72" fmla="+- 0 5743 5717"/>
                <a:gd name="T73" fmla="*/ T72 w 194"/>
                <a:gd name="T74" fmla="+- 0 2099 1950"/>
                <a:gd name="T75" fmla="*/ 2099 h 149"/>
                <a:gd name="T76" fmla="+- 0 5781 5717"/>
                <a:gd name="T77" fmla="*/ T76 w 194"/>
                <a:gd name="T78" fmla="+- 0 2070 1950"/>
                <a:gd name="T79" fmla="*/ 2070 h 149"/>
                <a:gd name="T80" fmla="+- 0 5813 5717"/>
                <a:gd name="T81" fmla="*/ T80 w 194"/>
                <a:gd name="T82" fmla="+- 0 2046 1950"/>
                <a:gd name="T83" fmla="*/ 2046 h 149"/>
                <a:gd name="T84" fmla="+- 0 5875 5717"/>
                <a:gd name="T85" fmla="*/ T84 w 194"/>
                <a:gd name="T86" fmla="+- 0 1997 1950"/>
                <a:gd name="T87" fmla="*/ 1997 h 149"/>
                <a:gd name="T88" fmla="+- 0 5910 5717"/>
                <a:gd name="T89" fmla="*/ T88 w 194"/>
                <a:gd name="T90" fmla="+- 0 1961 1950"/>
                <a:gd name="T91" fmla="*/ 1961 h 149"/>
                <a:gd name="T92" fmla="+- 0 5905 5717"/>
                <a:gd name="T93" fmla="*/ T92 w 194"/>
                <a:gd name="T94" fmla="+- 0 1953 1950"/>
                <a:gd name="T95" fmla="*/ 1953 h 149"/>
                <a:gd name="T96" fmla="+- 0 5901 5717"/>
                <a:gd name="T97" fmla="*/ T96 w 194"/>
                <a:gd name="T98" fmla="+- 0 1952 1950"/>
                <a:gd name="T99" fmla="*/ 1952 h 149"/>
                <a:gd name="T100" fmla="+- 0 5892 5717"/>
                <a:gd name="T101" fmla="*/ T100 w 194"/>
                <a:gd name="T102" fmla="+- 0 1950 1950"/>
                <a:gd name="T103" fmla="*/ 1950 h 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194" h="149">
                  <a:moveTo>
                    <a:pt x="175" y="0"/>
                  </a:moveTo>
                  <a:lnTo>
                    <a:pt x="121" y="59"/>
                  </a:lnTo>
                  <a:lnTo>
                    <a:pt x="80" y="81"/>
                  </a:lnTo>
                  <a:lnTo>
                    <a:pt x="69" y="100"/>
                  </a:lnTo>
                  <a:lnTo>
                    <a:pt x="63" y="100"/>
                  </a:lnTo>
                  <a:lnTo>
                    <a:pt x="53" y="95"/>
                  </a:lnTo>
                  <a:lnTo>
                    <a:pt x="43" y="91"/>
                  </a:lnTo>
                  <a:lnTo>
                    <a:pt x="35" y="91"/>
                  </a:lnTo>
                  <a:lnTo>
                    <a:pt x="29" y="96"/>
                  </a:lnTo>
                  <a:lnTo>
                    <a:pt x="24" y="106"/>
                  </a:lnTo>
                  <a:lnTo>
                    <a:pt x="20" y="114"/>
                  </a:lnTo>
                  <a:lnTo>
                    <a:pt x="15" y="121"/>
                  </a:lnTo>
                  <a:lnTo>
                    <a:pt x="5" y="130"/>
                  </a:lnTo>
                  <a:lnTo>
                    <a:pt x="0" y="132"/>
                  </a:lnTo>
                  <a:lnTo>
                    <a:pt x="2" y="145"/>
                  </a:lnTo>
                  <a:lnTo>
                    <a:pt x="9" y="142"/>
                  </a:lnTo>
                  <a:lnTo>
                    <a:pt x="12" y="144"/>
                  </a:lnTo>
                  <a:lnTo>
                    <a:pt x="19" y="145"/>
                  </a:lnTo>
                  <a:lnTo>
                    <a:pt x="26" y="149"/>
                  </a:lnTo>
                  <a:lnTo>
                    <a:pt x="64" y="120"/>
                  </a:lnTo>
                  <a:lnTo>
                    <a:pt x="96" y="96"/>
                  </a:lnTo>
                  <a:lnTo>
                    <a:pt x="158" y="47"/>
                  </a:lnTo>
                  <a:lnTo>
                    <a:pt x="193" y="11"/>
                  </a:lnTo>
                  <a:lnTo>
                    <a:pt x="188" y="3"/>
                  </a:lnTo>
                  <a:lnTo>
                    <a:pt x="184" y="2"/>
                  </a:lnTo>
                  <a:lnTo>
                    <a:pt x="175"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0">
              <a:extLst>
                <a:ext uri="{FF2B5EF4-FFF2-40B4-BE49-F238E27FC236}">
                  <a16:creationId xmlns:a16="http://schemas.microsoft.com/office/drawing/2014/main" xmlns="" id="{09376A34-37E3-4B1C-B45A-5BA8DAA1A6DD}"/>
                </a:ext>
              </a:extLst>
            </p:cNvPr>
            <p:cNvSpPr>
              <a:spLocks/>
            </p:cNvSpPr>
            <p:nvPr/>
          </p:nvSpPr>
          <p:spPr bwMode="auto">
            <a:xfrm>
              <a:off x="5524" y="1171"/>
              <a:ext cx="77" cy="88"/>
            </a:xfrm>
            <a:custGeom>
              <a:avLst/>
              <a:gdLst>
                <a:gd name="T0" fmla="+- 0 5541 5524"/>
                <a:gd name="T1" fmla="*/ T0 w 77"/>
                <a:gd name="T2" fmla="+- 0 1172 1172"/>
                <a:gd name="T3" fmla="*/ 1172 h 88"/>
                <a:gd name="T4" fmla="+- 0 5535 5524"/>
                <a:gd name="T5" fmla="*/ T4 w 77"/>
                <a:gd name="T6" fmla="+- 0 1172 1172"/>
                <a:gd name="T7" fmla="*/ 1172 h 88"/>
                <a:gd name="T8" fmla="+- 0 5530 5524"/>
                <a:gd name="T9" fmla="*/ T8 w 77"/>
                <a:gd name="T10" fmla="+- 0 1173 1172"/>
                <a:gd name="T11" fmla="*/ 1173 h 88"/>
                <a:gd name="T12" fmla="+- 0 5524 5524"/>
                <a:gd name="T13" fmla="*/ T12 w 77"/>
                <a:gd name="T14" fmla="+- 0 1185 1172"/>
                <a:gd name="T15" fmla="*/ 1185 h 88"/>
                <a:gd name="T16" fmla="+- 0 5525 5524"/>
                <a:gd name="T17" fmla="*/ T16 w 77"/>
                <a:gd name="T18" fmla="+- 0 1190 1172"/>
                <a:gd name="T19" fmla="*/ 1190 h 88"/>
                <a:gd name="T20" fmla="+- 0 5529 5524"/>
                <a:gd name="T21" fmla="*/ T20 w 77"/>
                <a:gd name="T22" fmla="+- 0 1195 1172"/>
                <a:gd name="T23" fmla="*/ 1195 h 88"/>
                <a:gd name="T24" fmla="+- 0 5540 5524"/>
                <a:gd name="T25" fmla="*/ T24 w 77"/>
                <a:gd name="T26" fmla="+- 0 1209 1172"/>
                <a:gd name="T27" fmla="*/ 1209 h 88"/>
                <a:gd name="T28" fmla="+- 0 5552 5524"/>
                <a:gd name="T29" fmla="*/ T28 w 77"/>
                <a:gd name="T30" fmla="+- 0 1222 1172"/>
                <a:gd name="T31" fmla="*/ 1222 h 88"/>
                <a:gd name="T32" fmla="+- 0 5563 5524"/>
                <a:gd name="T33" fmla="*/ T32 w 77"/>
                <a:gd name="T34" fmla="+- 0 1236 1172"/>
                <a:gd name="T35" fmla="*/ 1236 h 88"/>
                <a:gd name="T36" fmla="+- 0 5573 5524"/>
                <a:gd name="T37" fmla="*/ T36 w 77"/>
                <a:gd name="T38" fmla="+- 0 1251 1172"/>
                <a:gd name="T39" fmla="*/ 1251 h 88"/>
                <a:gd name="T40" fmla="+- 0 5576 5524"/>
                <a:gd name="T41" fmla="*/ T40 w 77"/>
                <a:gd name="T42" fmla="+- 0 1258 1172"/>
                <a:gd name="T43" fmla="*/ 1258 h 88"/>
                <a:gd name="T44" fmla="+- 0 5585 5524"/>
                <a:gd name="T45" fmla="*/ T44 w 77"/>
                <a:gd name="T46" fmla="+- 0 1260 1172"/>
                <a:gd name="T47" fmla="*/ 1260 h 88"/>
                <a:gd name="T48" fmla="+- 0 5598 5524"/>
                <a:gd name="T49" fmla="*/ T48 w 77"/>
                <a:gd name="T50" fmla="+- 0 1258 1172"/>
                <a:gd name="T51" fmla="*/ 1258 h 88"/>
                <a:gd name="T52" fmla="+- 0 5599 5524"/>
                <a:gd name="T53" fmla="*/ T52 w 77"/>
                <a:gd name="T54" fmla="+- 0 1255 1172"/>
                <a:gd name="T55" fmla="*/ 1255 h 88"/>
                <a:gd name="T56" fmla="+- 0 5601 5524"/>
                <a:gd name="T57" fmla="*/ T56 w 77"/>
                <a:gd name="T58" fmla="+- 0 1248 1172"/>
                <a:gd name="T59" fmla="*/ 1248 h 88"/>
                <a:gd name="T60" fmla="+- 0 5598 5524"/>
                <a:gd name="T61" fmla="*/ T60 w 77"/>
                <a:gd name="T62" fmla="+- 0 1235 1172"/>
                <a:gd name="T63" fmla="*/ 1235 h 88"/>
                <a:gd name="T64" fmla="+- 0 5563 5524"/>
                <a:gd name="T65" fmla="*/ T64 w 77"/>
                <a:gd name="T66" fmla="+- 0 1178 1172"/>
                <a:gd name="T67" fmla="*/ 1178 h 88"/>
                <a:gd name="T68" fmla="+- 0 5553 5524"/>
                <a:gd name="T69" fmla="*/ T68 w 77"/>
                <a:gd name="T70" fmla="+- 0 1174 1172"/>
                <a:gd name="T71" fmla="*/ 1174 h 88"/>
                <a:gd name="T72" fmla="+- 0 5541 5524"/>
                <a:gd name="T73" fmla="*/ T72 w 77"/>
                <a:gd name="T74" fmla="+- 0 1172 1172"/>
                <a:gd name="T75" fmla="*/ 1172 h 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7" h="88">
                  <a:moveTo>
                    <a:pt x="17" y="0"/>
                  </a:moveTo>
                  <a:lnTo>
                    <a:pt x="11" y="0"/>
                  </a:lnTo>
                  <a:lnTo>
                    <a:pt x="6" y="1"/>
                  </a:lnTo>
                  <a:lnTo>
                    <a:pt x="0" y="13"/>
                  </a:lnTo>
                  <a:lnTo>
                    <a:pt x="1" y="18"/>
                  </a:lnTo>
                  <a:lnTo>
                    <a:pt x="5" y="23"/>
                  </a:lnTo>
                  <a:lnTo>
                    <a:pt x="16" y="37"/>
                  </a:lnTo>
                  <a:lnTo>
                    <a:pt x="28" y="50"/>
                  </a:lnTo>
                  <a:lnTo>
                    <a:pt x="39" y="64"/>
                  </a:lnTo>
                  <a:lnTo>
                    <a:pt x="49" y="79"/>
                  </a:lnTo>
                  <a:lnTo>
                    <a:pt x="52" y="86"/>
                  </a:lnTo>
                  <a:lnTo>
                    <a:pt x="61" y="88"/>
                  </a:lnTo>
                  <a:lnTo>
                    <a:pt x="74" y="86"/>
                  </a:lnTo>
                  <a:lnTo>
                    <a:pt x="75" y="83"/>
                  </a:lnTo>
                  <a:lnTo>
                    <a:pt x="77" y="76"/>
                  </a:lnTo>
                  <a:lnTo>
                    <a:pt x="74" y="63"/>
                  </a:lnTo>
                  <a:lnTo>
                    <a:pt x="39" y="6"/>
                  </a:lnTo>
                  <a:lnTo>
                    <a:pt x="29" y="2"/>
                  </a:lnTo>
                  <a:lnTo>
                    <a:pt x="17" y="0"/>
                  </a:lnTo>
                  <a:close/>
                </a:path>
              </a:pathLst>
            </a:custGeom>
            <a:solidFill>
              <a:srgbClr val="F37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11">
              <a:extLst>
                <a:ext uri="{FF2B5EF4-FFF2-40B4-BE49-F238E27FC236}">
                  <a16:creationId xmlns:a16="http://schemas.microsoft.com/office/drawing/2014/main" xmlns="" id="{33768F91-41D6-44BE-B4F2-6AB623515098}"/>
                </a:ext>
              </a:extLst>
            </p:cNvPr>
            <p:cNvSpPr>
              <a:spLocks/>
            </p:cNvSpPr>
            <p:nvPr/>
          </p:nvSpPr>
          <p:spPr bwMode="auto">
            <a:xfrm>
              <a:off x="5415" y="1717"/>
              <a:ext cx="182" cy="34"/>
            </a:xfrm>
            <a:custGeom>
              <a:avLst/>
              <a:gdLst>
                <a:gd name="T0" fmla="+- 0 5453 5415"/>
                <a:gd name="T1" fmla="*/ T0 w 182"/>
                <a:gd name="T2" fmla="+- 0 1718 1718"/>
                <a:gd name="T3" fmla="*/ 1718 h 34"/>
                <a:gd name="T4" fmla="+- 0 5443 5415"/>
                <a:gd name="T5" fmla="*/ T4 w 182"/>
                <a:gd name="T6" fmla="+- 0 1720 1718"/>
                <a:gd name="T7" fmla="*/ 1720 h 34"/>
                <a:gd name="T8" fmla="+- 0 5433 5415"/>
                <a:gd name="T9" fmla="*/ T8 w 182"/>
                <a:gd name="T10" fmla="+- 0 1724 1718"/>
                <a:gd name="T11" fmla="*/ 1724 h 34"/>
                <a:gd name="T12" fmla="+- 0 5415 5415"/>
                <a:gd name="T13" fmla="*/ T12 w 182"/>
                <a:gd name="T14" fmla="+- 0 1734 1718"/>
                <a:gd name="T15" fmla="*/ 1734 h 34"/>
                <a:gd name="T16" fmla="+- 0 5419 5415"/>
                <a:gd name="T17" fmla="*/ T16 w 182"/>
                <a:gd name="T18" fmla="+- 0 1744 1718"/>
                <a:gd name="T19" fmla="*/ 1744 h 34"/>
                <a:gd name="T20" fmla="+- 0 5424 5415"/>
                <a:gd name="T21" fmla="*/ T20 w 182"/>
                <a:gd name="T22" fmla="+- 0 1743 1718"/>
                <a:gd name="T23" fmla="*/ 1743 h 34"/>
                <a:gd name="T24" fmla="+- 0 5549 5415"/>
                <a:gd name="T25" fmla="*/ T24 w 182"/>
                <a:gd name="T26" fmla="+- 0 1751 1718"/>
                <a:gd name="T27" fmla="*/ 1751 h 34"/>
                <a:gd name="T28" fmla="+- 0 5569 5415"/>
                <a:gd name="T29" fmla="*/ T28 w 182"/>
                <a:gd name="T30" fmla="+- 0 1752 1718"/>
                <a:gd name="T31" fmla="*/ 1752 h 34"/>
                <a:gd name="T32" fmla="+- 0 5593 5415"/>
                <a:gd name="T33" fmla="*/ T32 w 182"/>
                <a:gd name="T34" fmla="+- 0 1751 1718"/>
                <a:gd name="T35" fmla="*/ 1751 h 34"/>
                <a:gd name="T36" fmla="+- 0 5595 5415"/>
                <a:gd name="T37" fmla="*/ T36 w 182"/>
                <a:gd name="T38" fmla="+- 0 1750 1718"/>
                <a:gd name="T39" fmla="*/ 1750 h 34"/>
                <a:gd name="T40" fmla="+- 0 5597 5415"/>
                <a:gd name="T41" fmla="*/ T40 w 182"/>
                <a:gd name="T42" fmla="+- 0 1742 1718"/>
                <a:gd name="T43" fmla="*/ 1742 h 34"/>
                <a:gd name="T44" fmla="+- 0 5585 5415"/>
                <a:gd name="T45" fmla="*/ T44 w 182"/>
                <a:gd name="T46" fmla="+- 0 1739 1718"/>
                <a:gd name="T47" fmla="*/ 1739 h 34"/>
                <a:gd name="T48" fmla="+- 0 5580 5415"/>
                <a:gd name="T49" fmla="*/ T48 w 182"/>
                <a:gd name="T50" fmla="+- 0 1738 1718"/>
                <a:gd name="T51" fmla="*/ 1738 h 34"/>
                <a:gd name="T52" fmla="+- 0 5549 5415"/>
                <a:gd name="T53" fmla="*/ T52 w 182"/>
                <a:gd name="T54" fmla="+- 0 1735 1718"/>
                <a:gd name="T55" fmla="*/ 1735 h 34"/>
                <a:gd name="T56" fmla="+- 0 5520 5415"/>
                <a:gd name="T57" fmla="*/ T56 w 182"/>
                <a:gd name="T58" fmla="+- 0 1730 1718"/>
                <a:gd name="T59" fmla="*/ 1730 h 34"/>
                <a:gd name="T60" fmla="+- 0 5492 5415"/>
                <a:gd name="T61" fmla="*/ T60 w 182"/>
                <a:gd name="T62" fmla="+- 0 1725 1718"/>
                <a:gd name="T63" fmla="*/ 1725 h 34"/>
                <a:gd name="T64" fmla="+- 0 5464 5415"/>
                <a:gd name="T65" fmla="*/ T64 w 182"/>
                <a:gd name="T66" fmla="+- 0 1719 1718"/>
                <a:gd name="T67" fmla="*/ 1719 h 34"/>
                <a:gd name="T68" fmla="+- 0 5453 5415"/>
                <a:gd name="T69" fmla="*/ T68 w 182"/>
                <a:gd name="T70" fmla="+- 0 1718 1718"/>
                <a:gd name="T71" fmla="*/ 1718 h 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82" h="34">
                  <a:moveTo>
                    <a:pt x="38" y="0"/>
                  </a:moveTo>
                  <a:lnTo>
                    <a:pt x="28" y="2"/>
                  </a:lnTo>
                  <a:lnTo>
                    <a:pt x="18" y="6"/>
                  </a:lnTo>
                  <a:lnTo>
                    <a:pt x="0" y="16"/>
                  </a:lnTo>
                  <a:lnTo>
                    <a:pt x="4" y="26"/>
                  </a:lnTo>
                  <a:lnTo>
                    <a:pt x="9" y="25"/>
                  </a:lnTo>
                  <a:lnTo>
                    <a:pt x="134" y="33"/>
                  </a:lnTo>
                  <a:lnTo>
                    <a:pt x="154" y="34"/>
                  </a:lnTo>
                  <a:lnTo>
                    <a:pt x="178" y="33"/>
                  </a:lnTo>
                  <a:lnTo>
                    <a:pt x="180" y="32"/>
                  </a:lnTo>
                  <a:lnTo>
                    <a:pt x="182" y="24"/>
                  </a:lnTo>
                  <a:lnTo>
                    <a:pt x="170" y="21"/>
                  </a:lnTo>
                  <a:lnTo>
                    <a:pt x="165" y="20"/>
                  </a:lnTo>
                  <a:lnTo>
                    <a:pt x="134" y="17"/>
                  </a:lnTo>
                  <a:lnTo>
                    <a:pt x="105" y="12"/>
                  </a:lnTo>
                  <a:lnTo>
                    <a:pt x="77" y="7"/>
                  </a:lnTo>
                  <a:lnTo>
                    <a:pt x="49" y="1"/>
                  </a:lnTo>
                  <a:lnTo>
                    <a:pt x="38" y="0"/>
                  </a:lnTo>
                  <a:close/>
                </a:path>
              </a:pathLst>
            </a:custGeom>
            <a:solidFill>
              <a:srgbClr val="F27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2">
              <a:extLst>
                <a:ext uri="{FF2B5EF4-FFF2-40B4-BE49-F238E27FC236}">
                  <a16:creationId xmlns:a16="http://schemas.microsoft.com/office/drawing/2014/main" xmlns="" id="{0F92E30A-4978-4886-AFDE-8ED30493376F}"/>
                </a:ext>
              </a:extLst>
            </p:cNvPr>
            <p:cNvSpPr>
              <a:spLocks/>
            </p:cNvSpPr>
            <p:nvPr/>
          </p:nvSpPr>
          <p:spPr bwMode="auto">
            <a:xfrm>
              <a:off x="5630" y="1206"/>
              <a:ext cx="70" cy="63"/>
            </a:xfrm>
            <a:custGeom>
              <a:avLst/>
              <a:gdLst>
                <a:gd name="T0" fmla="+- 0 5657 5631"/>
                <a:gd name="T1" fmla="*/ T0 w 70"/>
                <a:gd name="T2" fmla="+- 0 1207 1207"/>
                <a:gd name="T3" fmla="*/ 1207 h 63"/>
                <a:gd name="T4" fmla="+- 0 5646 5631"/>
                <a:gd name="T5" fmla="*/ T4 w 70"/>
                <a:gd name="T6" fmla="+- 0 1207 1207"/>
                <a:gd name="T7" fmla="*/ 1207 h 63"/>
                <a:gd name="T8" fmla="+- 0 5631 5631"/>
                <a:gd name="T9" fmla="*/ T8 w 70"/>
                <a:gd name="T10" fmla="+- 0 1225 1207"/>
                <a:gd name="T11" fmla="*/ 1225 h 63"/>
                <a:gd name="T12" fmla="+- 0 5636 5631"/>
                <a:gd name="T13" fmla="*/ T12 w 70"/>
                <a:gd name="T14" fmla="+- 0 1235 1207"/>
                <a:gd name="T15" fmla="*/ 1235 h 63"/>
                <a:gd name="T16" fmla="+- 0 5645 5631"/>
                <a:gd name="T17" fmla="*/ T16 w 70"/>
                <a:gd name="T18" fmla="+- 0 1253 1207"/>
                <a:gd name="T19" fmla="*/ 1253 h 63"/>
                <a:gd name="T20" fmla="+- 0 5655 5631"/>
                <a:gd name="T21" fmla="*/ T20 w 70"/>
                <a:gd name="T22" fmla="+- 0 1257 1207"/>
                <a:gd name="T23" fmla="*/ 1257 h 63"/>
                <a:gd name="T24" fmla="+- 0 5669 5631"/>
                <a:gd name="T25" fmla="*/ T24 w 70"/>
                <a:gd name="T26" fmla="+- 0 1267 1207"/>
                <a:gd name="T27" fmla="*/ 1267 h 63"/>
                <a:gd name="T28" fmla="+- 0 5677 5631"/>
                <a:gd name="T29" fmla="*/ T28 w 70"/>
                <a:gd name="T30" fmla="+- 0 1269 1207"/>
                <a:gd name="T31" fmla="*/ 1269 h 63"/>
                <a:gd name="T32" fmla="+- 0 5692 5631"/>
                <a:gd name="T33" fmla="*/ T32 w 70"/>
                <a:gd name="T34" fmla="+- 0 1257 1207"/>
                <a:gd name="T35" fmla="*/ 1257 h 63"/>
                <a:gd name="T36" fmla="+- 0 5700 5631"/>
                <a:gd name="T37" fmla="*/ T36 w 70"/>
                <a:gd name="T38" fmla="+- 0 1250 1207"/>
                <a:gd name="T39" fmla="*/ 1250 h 63"/>
                <a:gd name="T40" fmla="+- 0 5698 5631"/>
                <a:gd name="T41" fmla="*/ T40 w 70"/>
                <a:gd name="T42" fmla="+- 0 1238 1207"/>
                <a:gd name="T43" fmla="*/ 1238 h 63"/>
                <a:gd name="T44" fmla="+- 0 5695 5631"/>
                <a:gd name="T45" fmla="*/ T44 w 70"/>
                <a:gd name="T46" fmla="+- 0 1227 1207"/>
                <a:gd name="T47" fmla="*/ 1227 h 63"/>
                <a:gd name="T48" fmla="+- 0 5687 5631"/>
                <a:gd name="T49" fmla="*/ T48 w 70"/>
                <a:gd name="T50" fmla="+- 0 1219 1207"/>
                <a:gd name="T51" fmla="*/ 1219 h 63"/>
                <a:gd name="T52" fmla="+- 0 5678 5631"/>
                <a:gd name="T53" fmla="*/ T52 w 70"/>
                <a:gd name="T54" fmla="+- 0 1214 1207"/>
                <a:gd name="T55" fmla="*/ 1214 h 63"/>
                <a:gd name="T56" fmla="+- 0 5666 5631"/>
                <a:gd name="T57" fmla="*/ T56 w 70"/>
                <a:gd name="T58" fmla="+- 0 1210 1207"/>
                <a:gd name="T59" fmla="*/ 1210 h 63"/>
                <a:gd name="T60" fmla="+- 0 5657 5631"/>
                <a:gd name="T61" fmla="*/ T60 w 70"/>
                <a:gd name="T62" fmla="+- 0 1207 1207"/>
                <a:gd name="T63" fmla="*/ 1207 h 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70" h="63">
                  <a:moveTo>
                    <a:pt x="26" y="0"/>
                  </a:moveTo>
                  <a:lnTo>
                    <a:pt x="15" y="0"/>
                  </a:lnTo>
                  <a:lnTo>
                    <a:pt x="0" y="18"/>
                  </a:lnTo>
                  <a:lnTo>
                    <a:pt x="5" y="28"/>
                  </a:lnTo>
                  <a:lnTo>
                    <a:pt x="14" y="46"/>
                  </a:lnTo>
                  <a:lnTo>
                    <a:pt x="24" y="50"/>
                  </a:lnTo>
                  <a:lnTo>
                    <a:pt x="38" y="60"/>
                  </a:lnTo>
                  <a:lnTo>
                    <a:pt x="46" y="62"/>
                  </a:lnTo>
                  <a:lnTo>
                    <a:pt x="61" y="50"/>
                  </a:lnTo>
                  <a:lnTo>
                    <a:pt x="69" y="43"/>
                  </a:lnTo>
                  <a:lnTo>
                    <a:pt x="67" y="31"/>
                  </a:lnTo>
                  <a:lnTo>
                    <a:pt x="64" y="20"/>
                  </a:lnTo>
                  <a:lnTo>
                    <a:pt x="56" y="12"/>
                  </a:lnTo>
                  <a:lnTo>
                    <a:pt x="47" y="7"/>
                  </a:lnTo>
                  <a:lnTo>
                    <a:pt x="35" y="3"/>
                  </a:lnTo>
                  <a:lnTo>
                    <a:pt x="26" y="0"/>
                  </a:lnTo>
                  <a:close/>
                </a:path>
              </a:pathLst>
            </a:custGeom>
            <a:solidFill>
              <a:srgbClr val="F8AF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13">
              <a:extLst>
                <a:ext uri="{FF2B5EF4-FFF2-40B4-BE49-F238E27FC236}">
                  <a16:creationId xmlns:a16="http://schemas.microsoft.com/office/drawing/2014/main" xmlns="" id="{950826BC-85EC-4D90-95BF-5C1979041FC6}"/>
                </a:ext>
              </a:extLst>
            </p:cNvPr>
            <p:cNvSpPr>
              <a:spLocks/>
            </p:cNvSpPr>
            <p:nvPr/>
          </p:nvSpPr>
          <p:spPr bwMode="auto">
            <a:xfrm>
              <a:off x="5922" y="1856"/>
              <a:ext cx="50" cy="84"/>
            </a:xfrm>
            <a:custGeom>
              <a:avLst/>
              <a:gdLst>
                <a:gd name="T0" fmla="+- 0 5959 5923"/>
                <a:gd name="T1" fmla="*/ T0 w 50"/>
                <a:gd name="T2" fmla="+- 0 1856 1856"/>
                <a:gd name="T3" fmla="*/ 1856 h 84"/>
                <a:gd name="T4" fmla="+- 0 5948 5923"/>
                <a:gd name="T5" fmla="*/ T4 w 50"/>
                <a:gd name="T6" fmla="+- 0 1863 1856"/>
                <a:gd name="T7" fmla="*/ 1863 h 84"/>
                <a:gd name="T8" fmla="+- 0 5940 5923"/>
                <a:gd name="T9" fmla="*/ T8 w 50"/>
                <a:gd name="T10" fmla="+- 0 1870 1856"/>
                <a:gd name="T11" fmla="*/ 1870 h 84"/>
                <a:gd name="T12" fmla="+- 0 5933 5923"/>
                <a:gd name="T13" fmla="*/ T12 w 50"/>
                <a:gd name="T14" fmla="+- 0 1877 1856"/>
                <a:gd name="T15" fmla="*/ 1877 h 84"/>
                <a:gd name="T16" fmla="+- 0 5925 5923"/>
                <a:gd name="T17" fmla="*/ T16 w 50"/>
                <a:gd name="T18" fmla="+- 0 1884 1856"/>
                <a:gd name="T19" fmla="*/ 1884 h 84"/>
                <a:gd name="T20" fmla="+- 0 5926 5923"/>
                <a:gd name="T21" fmla="*/ T20 w 50"/>
                <a:gd name="T22" fmla="+- 0 1896 1856"/>
                <a:gd name="T23" fmla="*/ 1896 h 84"/>
                <a:gd name="T24" fmla="+- 0 5926 5923"/>
                <a:gd name="T25" fmla="*/ T24 w 50"/>
                <a:gd name="T26" fmla="+- 0 1907 1856"/>
                <a:gd name="T27" fmla="*/ 1907 h 84"/>
                <a:gd name="T28" fmla="+- 0 5924 5923"/>
                <a:gd name="T29" fmla="*/ T28 w 50"/>
                <a:gd name="T30" fmla="+- 0 1918 1856"/>
                <a:gd name="T31" fmla="*/ 1918 h 84"/>
                <a:gd name="T32" fmla="+- 0 5923 5923"/>
                <a:gd name="T33" fmla="*/ T32 w 50"/>
                <a:gd name="T34" fmla="+- 0 1930 1856"/>
                <a:gd name="T35" fmla="*/ 1930 h 84"/>
                <a:gd name="T36" fmla="+- 0 5923 5923"/>
                <a:gd name="T37" fmla="*/ T36 w 50"/>
                <a:gd name="T38" fmla="+- 0 1933 1856"/>
                <a:gd name="T39" fmla="*/ 1933 h 84"/>
                <a:gd name="T40" fmla="+- 0 5923 5923"/>
                <a:gd name="T41" fmla="*/ T40 w 50"/>
                <a:gd name="T42" fmla="+- 0 1936 1856"/>
                <a:gd name="T43" fmla="*/ 1936 h 84"/>
                <a:gd name="T44" fmla="+- 0 5930 5923"/>
                <a:gd name="T45" fmla="*/ T44 w 50"/>
                <a:gd name="T46" fmla="+- 0 1940 1856"/>
                <a:gd name="T47" fmla="*/ 1940 h 84"/>
                <a:gd name="T48" fmla="+- 0 5933 5923"/>
                <a:gd name="T49" fmla="*/ T48 w 50"/>
                <a:gd name="T50" fmla="+- 0 1937 1856"/>
                <a:gd name="T51" fmla="*/ 1937 h 84"/>
                <a:gd name="T52" fmla="+- 0 5935 5923"/>
                <a:gd name="T53" fmla="*/ T52 w 50"/>
                <a:gd name="T54" fmla="+- 0 1935 1856"/>
                <a:gd name="T55" fmla="*/ 1935 h 84"/>
                <a:gd name="T56" fmla="+- 0 5972 5923"/>
                <a:gd name="T57" fmla="*/ T56 w 50"/>
                <a:gd name="T58" fmla="+- 0 1881 1856"/>
                <a:gd name="T59" fmla="*/ 1881 h 84"/>
                <a:gd name="T60" fmla="+- 0 5967 5923"/>
                <a:gd name="T61" fmla="*/ T60 w 50"/>
                <a:gd name="T62" fmla="+- 0 1870 1856"/>
                <a:gd name="T63" fmla="*/ 1870 h 84"/>
                <a:gd name="T64" fmla="+- 0 5961 5923"/>
                <a:gd name="T65" fmla="*/ T64 w 50"/>
                <a:gd name="T66" fmla="+- 0 1858 1856"/>
                <a:gd name="T67" fmla="*/ 1858 h 84"/>
                <a:gd name="T68" fmla="+- 0 5959 5923"/>
                <a:gd name="T69" fmla="*/ T68 w 50"/>
                <a:gd name="T70" fmla="+- 0 1856 1856"/>
                <a:gd name="T71" fmla="*/ 185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0" h="84">
                  <a:moveTo>
                    <a:pt x="36" y="0"/>
                  </a:moveTo>
                  <a:lnTo>
                    <a:pt x="25" y="7"/>
                  </a:lnTo>
                  <a:lnTo>
                    <a:pt x="17" y="14"/>
                  </a:lnTo>
                  <a:lnTo>
                    <a:pt x="10" y="21"/>
                  </a:lnTo>
                  <a:lnTo>
                    <a:pt x="2" y="28"/>
                  </a:lnTo>
                  <a:lnTo>
                    <a:pt x="3" y="40"/>
                  </a:lnTo>
                  <a:lnTo>
                    <a:pt x="3" y="51"/>
                  </a:lnTo>
                  <a:lnTo>
                    <a:pt x="1" y="62"/>
                  </a:lnTo>
                  <a:lnTo>
                    <a:pt x="0" y="74"/>
                  </a:lnTo>
                  <a:lnTo>
                    <a:pt x="0" y="77"/>
                  </a:lnTo>
                  <a:lnTo>
                    <a:pt x="0" y="80"/>
                  </a:lnTo>
                  <a:lnTo>
                    <a:pt x="7" y="84"/>
                  </a:lnTo>
                  <a:lnTo>
                    <a:pt x="10" y="81"/>
                  </a:lnTo>
                  <a:lnTo>
                    <a:pt x="12" y="79"/>
                  </a:lnTo>
                  <a:lnTo>
                    <a:pt x="49" y="25"/>
                  </a:lnTo>
                  <a:lnTo>
                    <a:pt x="44" y="14"/>
                  </a:lnTo>
                  <a:lnTo>
                    <a:pt x="38" y="2"/>
                  </a:lnTo>
                  <a:lnTo>
                    <a:pt x="36" y="0"/>
                  </a:lnTo>
                  <a:close/>
                </a:path>
              </a:pathLst>
            </a:custGeom>
            <a:solidFill>
              <a:srgbClr val="F27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14">
              <a:extLst>
                <a:ext uri="{FF2B5EF4-FFF2-40B4-BE49-F238E27FC236}">
                  <a16:creationId xmlns:a16="http://schemas.microsoft.com/office/drawing/2014/main" xmlns="" id="{B8C64897-FA72-4E68-8445-85007BB61D0F}"/>
                </a:ext>
              </a:extLst>
            </p:cNvPr>
            <p:cNvSpPr>
              <a:spLocks/>
            </p:cNvSpPr>
            <p:nvPr/>
          </p:nvSpPr>
          <p:spPr bwMode="auto">
            <a:xfrm>
              <a:off x="5638" y="1283"/>
              <a:ext cx="68" cy="49"/>
            </a:xfrm>
            <a:custGeom>
              <a:avLst/>
              <a:gdLst>
                <a:gd name="T0" fmla="+- 0 5650 5638"/>
                <a:gd name="T1" fmla="*/ T0 w 68"/>
                <a:gd name="T2" fmla="+- 0 1283 1283"/>
                <a:gd name="T3" fmla="*/ 1283 h 49"/>
                <a:gd name="T4" fmla="+- 0 5638 5638"/>
                <a:gd name="T5" fmla="*/ T4 w 68"/>
                <a:gd name="T6" fmla="+- 0 1298 1283"/>
                <a:gd name="T7" fmla="*/ 1298 h 49"/>
                <a:gd name="T8" fmla="+- 0 5642 5638"/>
                <a:gd name="T9" fmla="*/ T8 w 68"/>
                <a:gd name="T10" fmla="+- 0 1305 1283"/>
                <a:gd name="T11" fmla="*/ 1305 h 49"/>
                <a:gd name="T12" fmla="+- 0 5657 5638"/>
                <a:gd name="T13" fmla="*/ T12 w 68"/>
                <a:gd name="T14" fmla="+- 0 1318 1283"/>
                <a:gd name="T15" fmla="*/ 1318 h 49"/>
                <a:gd name="T16" fmla="+- 0 5669 5638"/>
                <a:gd name="T17" fmla="*/ T16 w 68"/>
                <a:gd name="T18" fmla="+- 0 1324 1283"/>
                <a:gd name="T19" fmla="*/ 1324 h 49"/>
                <a:gd name="T20" fmla="+- 0 5680 5638"/>
                <a:gd name="T21" fmla="*/ T20 w 68"/>
                <a:gd name="T22" fmla="+- 0 1330 1283"/>
                <a:gd name="T23" fmla="*/ 1330 h 49"/>
                <a:gd name="T24" fmla="+- 0 5684 5638"/>
                <a:gd name="T25" fmla="*/ T24 w 68"/>
                <a:gd name="T26" fmla="+- 0 1330 1283"/>
                <a:gd name="T27" fmla="*/ 1330 h 49"/>
                <a:gd name="T28" fmla="+- 0 5687 5638"/>
                <a:gd name="T29" fmla="*/ T28 w 68"/>
                <a:gd name="T30" fmla="+- 0 1331 1283"/>
                <a:gd name="T31" fmla="*/ 1331 h 49"/>
                <a:gd name="T32" fmla="+- 0 5696 5638"/>
                <a:gd name="T33" fmla="*/ T32 w 68"/>
                <a:gd name="T34" fmla="+- 0 1330 1283"/>
                <a:gd name="T35" fmla="*/ 1330 h 49"/>
                <a:gd name="T36" fmla="+- 0 5703 5638"/>
                <a:gd name="T37" fmla="*/ T36 w 68"/>
                <a:gd name="T38" fmla="+- 0 1331 1283"/>
                <a:gd name="T39" fmla="*/ 1331 h 49"/>
                <a:gd name="T40" fmla="+- 0 5706 5638"/>
                <a:gd name="T41" fmla="*/ T40 w 68"/>
                <a:gd name="T42" fmla="+- 0 1319 1283"/>
                <a:gd name="T43" fmla="*/ 1319 h 49"/>
                <a:gd name="T44" fmla="+- 0 5700 5638"/>
                <a:gd name="T45" fmla="*/ T44 w 68"/>
                <a:gd name="T46" fmla="+- 0 1317 1283"/>
                <a:gd name="T47" fmla="*/ 1317 h 49"/>
                <a:gd name="T48" fmla="+- 0 5688 5638"/>
                <a:gd name="T49" fmla="*/ T48 w 68"/>
                <a:gd name="T50" fmla="+- 0 1308 1283"/>
                <a:gd name="T51" fmla="*/ 1308 h 49"/>
                <a:gd name="T52" fmla="+- 0 5657 5638"/>
                <a:gd name="T53" fmla="*/ T52 w 68"/>
                <a:gd name="T54" fmla="+- 0 1286 1283"/>
                <a:gd name="T55" fmla="*/ 1286 h 49"/>
                <a:gd name="T56" fmla="+- 0 5650 5638"/>
                <a:gd name="T57" fmla="*/ T56 w 68"/>
                <a:gd name="T58" fmla="+- 0 1283 1283"/>
                <a:gd name="T59" fmla="*/ 1283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8" h="49">
                  <a:moveTo>
                    <a:pt x="12" y="0"/>
                  </a:moveTo>
                  <a:lnTo>
                    <a:pt x="0" y="15"/>
                  </a:lnTo>
                  <a:lnTo>
                    <a:pt x="4" y="22"/>
                  </a:lnTo>
                  <a:lnTo>
                    <a:pt x="19" y="35"/>
                  </a:lnTo>
                  <a:lnTo>
                    <a:pt x="31" y="41"/>
                  </a:lnTo>
                  <a:lnTo>
                    <a:pt x="42" y="47"/>
                  </a:lnTo>
                  <a:lnTo>
                    <a:pt x="46" y="47"/>
                  </a:lnTo>
                  <a:lnTo>
                    <a:pt x="49" y="48"/>
                  </a:lnTo>
                  <a:lnTo>
                    <a:pt x="58" y="47"/>
                  </a:lnTo>
                  <a:lnTo>
                    <a:pt x="65" y="48"/>
                  </a:lnTo>
                  <a:lnTo>
                    <a:pt x="68" y="36"/>
                  </a:lnTo>
                  <a:lnTo>
                    <a:pt x="62" y="34"/>
                  </a:lnTo>
                  <a:lnTo>
                    <a:pt x="50" y="25"/>
                  </a:lnTo>
                  <a:lnTo>
                    <a:pt x="19" y="3"/>
                  </a:lnTo>
                  <a:lnTo>
                    <a:pt x="12" y="0"/>
                  </a:lnTo>
                  <a:close/>
                </a:path>
              </a:pathLst>
            </a:custGeom>
            <a:solidFill>
              <a:srgbClr val="F4AD5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 name="Freeform 15">
              <a:extLst>
                <a:ext uri="{FF2B5EF4-FFF2-40B4-BE49-F238E27FC236}">
                  <a16:creationId xmlns:a16="http://schemas.microsoft.com/office/drawing/2014/main" xmlns="" id="{AE5305DA-4472-4088-B390-85250848D8BC}"/>
                </a:ext>
              </a:extLst>
            </p:cNvPr>
            <p:cNvSpPr>
              <a:spLocks/>
            </p:cNvSpPr>
            <p:nvPr/>
          </p:nvSpPr>
          <p:spPr bwMode="auto">
            <a:xfrm>
              <a:off x="5559" y="1261"/>
              <a:ext cx="52" cy="39"/>
            </a:xfrm>
            <a:custGeom>
              <a:avLst/>
              <a:gdLst>
                <a:gd name="T0" fmla="+- 0 5574 5559"/>
                <a:gd name="T1" fmla="*/ T0 w 52"/>
                <a:gd name="T2" fmla="+- 0 1262 1262"/>
                <a:gd name="T3" fmla="*/ 1262 h 39"/>
                <a:gd name="T4" fmla="+- 0 5565 5559"/>
                <a:gd name="T5" fmla="*/ T4 w 52"/>
                <a:gd name="T6" fmla="+- 0 1265 1262"/>
                <a:gd name="T7" fmla="*/ 1265 h 39"/>
                <a:gd name="T8" fmla="+- 0 5559 5559"/>
                <a:gd name="T9" fmla="*/ T8 w 52"/>
                <a:gd name="T10" fmla="+- 0 1287 1262"/>
                <a:gd name="T11" fmla="*/ 1287 h 39"/>
                <a:gd name="T12" fmla="+- 0 5563 5559"/>
                <a:gd name="T13" fmla="*/ T12 w 52"/>
                <a:gd name="T14" fmla="+- 0 1293 1262"/>
                <a:gd name="T15" fmla="*/ 1293 h 39"/>
                <a:gd name="T16" fmla="+- 0 5573 5559"/>
                <a:gd name="T17" fmla="*/ T16 w 52"/>
                <a:gd name="T18" fmla="+- 0 1296 1262"/>
                <a:gd name="T19" fmla="*/ 1296 h 39"/>
                <a:gd name="T20" fmla="+- 0 5590 5559"/>
                <a:gd name="T21" fmla="*/ T20 w 52"/>
                <a:gd name="T22" fmla="+- 0 1300 1262"/>
                <a:gd name="T23" fmla="*/ 1300 h 39"/>
                <a:gd name="T24" fmla="+- 0 5604 5559"/>
                <a:gd name="T25" fmla="*/ T24 w 52"/>
                <a:gd name="T26" fmla="+- 0 1297 1262"/>
                <a:gd name="T27" fmla="*/ 1297 h 39"/>
                <a:gd name="T28" fmla="+- 0 5610 5559"/>
                <a:gd name="T29" fmla="*/ T28 w 52"/>
                <a:gd name="T30" fmla="+- 0 1278 1262"/>
                <a:gd name="T31" fmla="*/ 1278 h 39"/>
                <a:gd name="T32" fmla="+- 0 5603 5559"/>
                <a:gd name="T33" fmla="*/ T32 w 52"/>
                <a:gd name="T34" fmla="+- 0 1269 1262"/>
                <a:gd name="T35" fmla="*/ 1269 h 39"/>
                <a:gd name="T36" fmla="+- 0 5574 5559"/>
                <a:gd name="T37" fmla="*/ T36 w 52"/>
                <a:gd name="T38" fmla="+- 0 1262 1262"/>
                <a:gd name="T39" fmla="*/ 1262 h 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2" h="39">
                  <a:moveTo>
                    <a:pt x="15" y="0"/>
                  </a:moveTo>
                  <a:lnTo>
                    <a:pt x="6" y="3"/>
                  </a:lnTo>
                  <a:lnTo>
                    <a:pt x="0" y="25"/>
                  </a:lnTo>
                  <a:lnTo>
                    <a:pt x="4" y="31"/>
                  </a:lnTo>
                  <a:lnTo>
                    <a:pt x="14" y="34"/>
                  </a:lnTo>
                  <a:lnTo>
                    <a:pt x="31" y="38"/>
                  </a:lnTo>
                  <a:lnTo>
                    <a:pt x="45" y="35"/>
                  </a:lnTo>
                  <a:lnTo>
                    <a:pt x="51" y="16"/>
                  </a:lnTo>
                  <a:lnTo>
                    <a:pt x="44" y="7"/>
                  </a:lnTo>
                  <a:lnTo>
                    <a:pt x="15" y="0"/>
                  </a:lnTo>
                  <a:close/>
                </a:path>
              </a:pathLst>
            </a:custGeom>
            <a:solidFill>
              <a:srgbClr val="F5AD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16">
              <a:extLst>
                <a:ext uri="{FF2B5EF4-FFF2-40B4-BE49-F238E27FC236}">
                  <a16:creationId xmlns:a16="http://schemas.microsoft.com/office/drawing/2014/main" xmlns="" id="{31483294-C905-4714-8F39-1053FAA6159F}"/>
                </a:ext>
              </a:extLst>
            </p:cNvPr>
            <p:cNvSpPr>
              <a:spLocks/>
            </p:cNvSpPr>
            <p:nvPr/>
          </p:nvSpPr>
          <p:spPr bwMode="auto">
            <a:xfrm>
              <a:off x="5713" y="1269"/>
              <a:ext cx="48" cy="48"/>
            </a:xfrm>
            <a:custGeom>
              <a:avLst/>
              <a:gdLst>
                <a:gd name="T0" fmla="+- 0 5729 5714"/>
                <a:gd name="T1" fmla="*/ T0 w 48"/>
                <a:gd name="T2" fmla="+- 0 1269 1269"/>
                <a:gd name="T3" fmla="*/ 1269 h 48"/>
                <a:gd name="T4" fmla="+- 0 5719 5714"/>
                <a:gd name="T5" fmla="*/ T4 w 48"/>
                <a:gd name="T6" fmla="+- 0 1278 1269"/>
                <a:gd name="T7" fmla="*/ 1278 h 48"/>
                <a:gd name="T8" fmla="+- 0 5714 5714"/>
                <a:gd name="T9" fmla="*/ T8 w 48"/>
                <a:gd name="T10" fmla="+- 0 1287 1269"/>
                <a:gd name="T11" fmla="*/ 1287 h 48"/>
                <a:gd name="T12" fmla="+- 0 5714 5714"/>
                <a:gd name="T13" fmla="*/ T12 w 48"/>
                <a:gd name="T14" fmla="+- 0 1298 1269"/>
                <a:gd name="T15" fmla="*/ 1298 h 48"/>
                <a:gd name="T16" fmla="+- 0 5719 5714"/>
                <a:gd name="T17" fmla="*/ T16 w 48"/>
                <a:gd name="T18" fmla="+- 0 1308 1269"/>
                <a:gd name="T19" fmla="*/ 1308 h 48"/>
                <a:gd name="T20" fmla="+- 0 5728 5714"/>
                <a:gd name="T21" fmla="*/ T20 w 48"/>
                <a:gd name="T22" fmla="+- 0 1315 1269"/>
                <a:gd name="T23" fmla="*/ 1315 h 48"/>
                <a:gd name="T24" fmla="+- 0 5737 5714"/>
                <a:gd name="T25" fmla="*/ T24 w 48"/>
                <a:gd name="T26" fmla="+- 0 1314 1269"/>
                <a:gd name="T27" fmla="*/ 1314 h 48"/>
                <a:gd name="T28" fmla="+- 0 5749 5714"/>
                <a:gd name="T29" fmla="*/ T28 w 48"/>
                <a:gd name="T30" fmla="+- 0 1317 1269"/>
                <a:gd name="T31" fmla="*/ 1317 h 48"/>
                <a:gd name="T32" fmla="+- 0 5761 5714"/>
                <a:gd name="T33" fmla="*/ T32 w 48"/>
                <a:gd name="T34" fmla="+- 0 1295 1269"/>
                <a:gd name="T35" fmla="*/ 1295 h 48"/>
                <a:gd name="T36" fmla="+- 0 5748 5714"/>
                <a:gd name="T37" fmla="*/ T36 w 48"/>
                <a:gd name="T38" fmla="+- 0 1290 1269"/>
                <a:gd name="T39" fmla="*/ 1290 h 48"/>
                <a:gd name="T40" fmla="+- 0 5735 5714"/>
                <a:gd name="T41" fmla="*/ T40 w 48"/>
                <a:gd name="T42" fmla="+- 0 1277 1269"/>
                <a:gd name="T43" fmla="*/ 1277 h 48"/>
                <a:gd name="T44" fmla="+- 0 5729 5714"/>
                <a:gd name="T45" fmla="*/ T44 w 48"/>
                <a:gd name="T46" fmla="+- 0 1269 1269"/>
                <a:gd name="T47" fmla="*/ 1269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8" h="48">
                  <a:moveTo>
                    <a:pt x="15" y="0"/>
                  </a:moveTo>
                  <a:lnTo>
                    <a:pt x="5" y="9"/>
                  </a:lnTo>
                  <a:lnTo>
                    <a:pt x="0" y="18"/>
                  </a:lnTo>
                  <a:lnTo>
                    <a:pt x="0" y="29"/>
                  </a:lnTo>
                  <a:lnTo>
                    <a:pt x="5" y="39"/>
                  </a:lnTo>
                  <a:lnTo>
                    <a:pt x="14" y="46"/>
                  </a:lnTo>
                  <a:lnTo>
                    <a:pt x="23" y="45"/>
                  </a:lnTo>
                  <a:lnTo>
                    <a:pt x="35" y="48"/>
                  </a:lnTo>
                  <a:lnTo>
                    <a:pt x="47" y="26"/>
                  </a:lnTo>
                  <a:lnTo>
                    <a:pt x="34" y="21"/>
                  </a:lnTo>
                  <a:lnTo>
                    <a:pt x="21" y="8"/>
                  </a:lnTo>
                  <a:lnTo>
                    <a:pt x="15"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 name="Freeform 17">
              <a:extLst>
                <a:ext uri="{FF2B5EF4-FFF2-40B4-BE49-F238E27FC236}">
                  <a16:creationId xmlns:a16="http://schemas.microsoft.com/office/drawing/2014/main" xmlns="" id="{BDD9966D-DE0B-48F7-A72F-05812F4758D0}"/>
                </a:ext>
              </a:extLst>
            </p:cNvPr>
            <p:cNvSpPr>
              <a:spLocks/>
            </p:cNvSpPr>
            <p:nvPr/>
          </p:nvSpPr>
          <p:spPr bwMode="auto">
            <a:xfrm>
              <a:off x="5624" y="2126"/>
              <a:ext cx="72" cy="45"/>
            </a:xfrm>
            <a:custGeom>
              <a:avLst/>
              <a:gdLst>
                <a:gd name="T0" fmla="+- 0 5683 5624"/>
                <a:gd name="T1" fmla="*/ T0 w 72"/>
                <a:gd name="T2" fmla="+- 0 2126 2126"/>
                <a:gd name="T3" fmla="*/ 2126 h 45"/>
                <a:gd name="T4" fmla="+- 0 5669 5624"/>
                <a:gd name="T5" fmla="*/ T4 w 72"/>
                <a:gd name="T6" fmla="+- 0 2134 2126"/>
                <a:gd name="T7" fmla="*/ 2134 h 45"/>
                <a:gd name="T8" fmla="+- 0 5644 5624"/>
                <a:gd name="T9" fmla="*/ T8 w 72"/>
                <a:gd name="T10" fmla="+- 0 2147 2126"/>
                <a:gd name="T11" fmla="*/ 2147 h 45"/>
                <a:gd name="T12" fmla="+- 0 5627 5624"/>
                <a:gd name="T13" fmla="*/ T12 w 72"/>
                <a:gd name="T14" fmla="+- 0 2155 2126"/>
                <a:gd name="T15" fmla="*/ 2155 h 45"/>
                <a:gd name="T16" fmla="+- 0 5624 5624"/>
                <a:gd name="T17" fmla="*/ T16 w 72"/>
                <a:gd name="T18" fmla="+- 0 2159 2126"/>
                <a:gd name="T19" fmla="*/ 2159 h 45"/>
                <a:gd name="T20" fmla="+- 0 5629 5624"/>
                <a:gd name="T21" fmla="*/ T20 w 72"/>
                <a:gd name="T22" fmla="+- 0 2168 2126"/>
                <a:gd name="T23" fmla="*/ 2168 h 45"/>
                <a:gd name="T24" fmla="+- 0 5633 5624"/>
                <a:gd name="T25" fmla="*/ T24 w 72"/>
                <a:gd name="T26" fmla="+- 0 2171 2126"/>
                <a:gd name="T27" fmla="*/ 2171 h 45"/>
                <a:gd name="T28" fmla="+- 0 5643 5624"/>
                <a:gd name="T29" fmla="*/ T28 w 72"/>
                <a:gd name="T30" fmla="+- 0 2168 2126"/>
                <a:gd name="T31" fmla="*/ 2168 h 45"/>
                <a:gd name="T32" fmla="+- 0 5648 5624"/>
                <a:gd name="T33" fmla="*/ T32 w 72"/>
                <a:gd name="T34" fmla="+- 0 2166 2126"/>
                <a:gd name="T35" fmla="*/ 2166 h 45"/>
                <a:gd name="T36" fmla="+- 0 5661 5624"/>
                <a:gd name="T37" fmla="*/ T36 w 72"/>
                <a:gd name="T38" fmla="+- 0 2157 2126"/>
                <a:gd name="T39" fmla="*/ 2157 h 45"/>
                <a:gd name="T40" fmla="+- 0 5670 5624"/>
                <a:gd name="T41" fmla="*/ T40 w 72"/>
                <a:gd name="T42" fmla="+- 0 2151 2126"/>
                <a:gd name="T43" fmla="*/ 2151 h 45"/>
                <a:gd name="T44" fmla="+- 0 5680 5624"/>
                <a:gd name="T45" fmla="*/ T44 w 72"/>
                <a:gd name="T46" fmla="+- 0 2145 2126"/>
                <a:gd name="T47" fmla="*/ 2145 h 45"/>
                <a:gd name="T48" fmla="+- 0 5692 5624"/>
                <a:gd name="T49" fmla="*/ T48 w 72"/>
                <a:gd name="T50" fmla="+- 0 2139 2126"/>
                <a:gd name="T51" fmla="*/ 2139 h 45"/>
                <a:gd name="T52" fmla="+- 0 5695 5624"/>
                <a:gd name="T53" fmla="*/ T52 w 72"/>
                <a:gd name="T54" fmla="+- 0 2138 2126"/>
                <a:gd name="T55" fmla="*/ 2138 h 45"/>
                <a:gd name="T56" fmla="+- 0 5695 5624"/>
                <a:gd name="T57" fmla="*/ T56 w 72"/>
                <a:gd name="T58" fmla="+- 0 2131 2126"/>
                <a:gd name="T59" fmla="*/ 2131 h 45"/>
                <a:gd name="T60" fmla="+- 0 5692 5624"/>
                <a:gd name="T61" fmla="*/ T60 w 72"/>
                <a:gd name="T62" fmla="+- 0 2129 2126"/>
                <a:gd name="T63" fmla="*/ 2129 h 45"/>
                <a:gd name="T64" fmla="+- 0 5687 5624"/>
                <a:gd name="T65" fmla="*/ T64 w 72"/>
                <a:gd name="T66" fmla="+- 0 2127 2126"/>
                <a:gd name="T67" fmla="*/ 2127 h 45"/>
                <a:gd name="T68" fmla="+- 0 5686 5624"/>
                <a:gd name="T69" fmla="*/ T68 w 72"/>
                <a:gd name="T70" fmla="+- 0 2127 2126"/>
                <a:gd name="T71" fmla="*/ 2127 h 45"/>
                <a:gd name="T72" fmla="+- 0 5683 5624"/>
                <a:gd name="T73" fmla="*/ T72 w 72"/>
                <a:gd name="T74" fmla="+- 0 2126 2126"/>
                <a:gd name="T75" fmla="*/ 2126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72" h="45">
                  <a:moveTo>
                    <a:pt x="59" y="0"/>
                  </a:moveTo>
                  <a:lnTo>
                    <a:pt x="45" y="8"/>
                  </a:lnTo>
                  <a:lnTo>
                    <a:pt x="20" y="21"/>
                  </a:lnTo>
                  <a:lnTo>
                    <a:pt x="3" y="29"/>
                  </a:lnTo>
                  <a:lnTo>
                    <a:pt x="0" y="33"/>
                  </a:lnTo>
                  <a:lnTo>
                    <a:pt x="5" y="42"/>
                  </a:lnTo>
                  <a:lnTo>
                    <a:pt x="9" y="45"/>
                  </a:lnTo>
                  <a:lnTo>
                    <a:pt x="19" y="42"/>
                  </a:lnTo>
                  <a:lnTo>
                    <a:pt x="24" y="40"/>
                  </a:lnTo>
                  <a:lnTo>
                    <a:pt x="37" y="31"/>
                  </a:lnTo>
                  <a:lnTo>
                    <a:pt x="46" y="25"/>
                  </a:lnTo>
                  <a:lnTo>
                    <a:pt x="56" y="19"/>
                  </a:lnTo>
                  <a:lnTo>
                    <a:pt x="68" y="13"/>
                  </a:lnTo>
                  <a:lnTo>
                    <a:pt x="71" y="12"/>
                  </a:lnTo>
                  <a:lnTo>
                    <a:pt x="71" y="5"/>
                  </a:lnTo>
                  <a:lnTo>
                    <a:pt x="68" y="3"/>
                  </a:lnTo>
                  <a:lnTo>
                    <a:pt x="63" y="1"/>
                  </a:lnTo>
                  <a:lnTo>
                    <a:pt x="62" y="1"/>
                  </a:lnTo>
                  <a:lnTo>
                    <a:pt x="59"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 name="Freeform 18">
              <a:extLst>
                <a:ext uri="{FF2B5EF4-FFF2-40B4-BE49-F238E27FC236}">
                  <a16:creationId xmlns:a16="http://schemas.microsoft.com/office/drawing/2014/main" xmlns="" id="{F538DA1C-9369-4847-92B3-EA8F85919133}"/>
                </a:ext>
              </a:extLst>
            </p:cNvPr>
            <p:cNvSpPr>
              <a:spLocks/>
            </p:cNvSpPr>
            <p:nvPr/>
          </p:nvSpPr>
          <p:spPr bwMode="auto">
            <a:xfrm>
              <a:off x="5798" y="1307"/>
              <a:ext cx="31" cy="42"/>
            </a:xfrm>
            <a:custGeom>
              <a:avLst/>
              <a:gdLst>
                <a:gd name="T0" fmla="+- 0 5804 5799"/>
                <a:gd name="T1" fmla="*/ T0 w 31"/>
                <a:gd name="T2" fmla="+- 0 1308 1308"/>
                <a:gd name="T3" fmla="*/ 1308 h 42"/>
                <a:gd name="T4" fmla="+- 0 5799 5799"/>
                <a:gd name="T5" fmla="*/ T4 w 31"/>
                <a:gd name="T6" fmla="+- 0 1309 1308"/>
                <a:gd name="T7" fmla="*/ 1309 h 42"/>
                <a:gd name="T8" fmla="+- 0 5799 5799"/>
                <a:gd name="T9" fmla="*/ T8 w 31"/>
                <a:gd name="T10" fmla="+- 0 1328 1308"/>
                <a:gd name="T11" fmla="*/ 1328 h 42"/>
                <a:gd name="T12" fmla="+- 0 5809 5799"/>
                <a:gd name="T13" fmla="*/ T12 w 31"/>
                <a:gd name="T14" fmla="+- 0 1343 1308"/>
                <a:gd name="T15" fmla="*/ 1343 h 42"/>
                <a:gd name="T16" fmla="+- 0 5821 5799"/>
                <a:gd name="T17" fmla="*/ T16 w 31"/>
                <a:gd name="T18" fmla="+- 0 1347 1308"/>
                <a:gd name="T19" fmla="*/ 1347 h 42"/>
                <a:gd name="T20" fmla="+- 0 5825 5799"/>
                <a:gd name="T21" fmla="*/ T20 w 31"/>
                <a:gd name="T22" fmla="+- 0 1349 1308"/>
                <a:gd name="T23" fmla="*/ 1349 h 42"/>
                <a:gd name="T24" fmla="+- 0 5829 5799"/>
                <a:gd name="T25" fmla="*/ T24 w 31"/>
                <a:gd name="T26" fmla="+- 0 1348 1308"/>
                <a:gd name="T27" fmla="*/ 1348 h 42"/>
                <a:gd name="T28" fmla="+- 0 5826 5799"/>
                <a:gd name="T29" fmla="*/ T28 w 31"/>
                <a:gd name="T30" fmla="+- 0 1328 1308"/>
                <a:gd name="T31" fmla="*/ 1328 h 42"/>
                <a:gd name="T32" fmla="+- 0 5819 5799"/>
                <a:gd name="T33" fmla="*/ T32 w 31"/>
                <a:gd name="T34" fmla="+- 0 1318 1308"/>
                <a:gd name="T35" fmla="*/ 1318 h 42"/>
                <a:gd name="T36" fmla="+- 0 5804 5799"/>
                <a:gd name="T37" fmla="*/ T36 w 31"/>
                <a:gd name="T38" fmla="+- 0 1308 1308"/>
                <a:gd name="T39" fmla="*/ 1308 h 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1" h="42">
                  <a:moveTo>
                    <a:pt x="5" y="0"/>
                  </a:moveTo>
                  <a:lnTo>
                    <a:pt x="0" y="1"/>
                  </a:lnTo>
                  <a:lnTo>
                    <a:pt x="0" y="20"/>
                  </a:lnTo>
                  <a:lnTo>
                    <a:pt x="10" y="35"/>
                  </a:lnTo>
                  <a:lnTo>
                    <a:pt x="22" y="39"/>
                  </a:lnTo>
                  <a:lnTo>
                    <a:pt x="26" y="41"/>
                  </a:lnTo>
                  <a:lnTo>
                    <a:pt x="30" y="40"/>
                  </a:lnTo>
                  <a:lnTo>
                    <a:pt x="27" y="20"/>
                  </a:lnTo>
                  <a:lnTo>
                    <a:pt x="20" y="10"/>
                  </a:lnTo>
                  <a:lnTo>
                    <a:pt x="5" y="0"/>
                  </a:lnTo>
                  <a:close/>
                </a:path>
              </a:pathLst>
            </a:custGeom>
            <a:solidFill>
              <a:srgbClr val="FAFAF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19">
              <a:extLst>
                <a:ext uri="{FF2B5EF4-FFF2-40B4-BE49-F238E27FC236}">
                  <a16:creationId xmlns:a16="http://schemas.microsoft.com/office/drawing/2014/main" xmlns="" id="{3A88A858-2D0B-4839-A0BC-A3DB26D25B55}"/>
                </a:ext>
              </a:extLst>
            </p:cNvPr>
            <p:cNvSpPr>
              <a:spLocks/>
            </p:cNvSpPr>
            <p:nvPr/>
          </p:nvSpPr>
          <p:spPr bwMode="auto">
            <a:xfrm>
              <a:off x="5552" y="1084"/>
              <a:ext cx="31" cy="30"/>
            </a:xfrm>
            <a:custGeom>
              <a:avLst/>
              <a:gdLst>
                <a:gd name="T0" fmla="+- 0 5561 5552"/>
                <a:gd name="T1" fmla="*/ T0 w 31"/>
                <a:gd name="T2" fmla="+- 0 1084 1084"/>
                <a:gd name="T3" fmla="*/ 1084 h 30"/>
                <a:gd name="T4" fmla="+- 0 5556 5552"/>
                <a:gd name="T5" fmla="*/ T4 w 31"/>
                <a:gd name="T6" fmla="+- 0 1085 1084"/>
                <a:gd name="T7" fmla="*/ 1085 h 30"/>
                <a:gd name="T8" fmla="+- 0 5552 5552"/>
                <a:gd name="T9" fmla="*/ T8 w 31"/>
                <a:gd name="T10" fmla="+- 0 1099 1084"/>
                <a:gd name="T11" fmla="*/ 1099 h 30"/>
                <a:gd name="T12" fmla="+- 0 5560 5552"/>
                <a:gd name="T13" fmla="*/ T12 w 31"/>
                <a:gd name="T14" fmla="+- 0 1110 1084"/>
                <a:gd name="T15" fmla="*/ 1110 h 30"/>
                <a:gd name="T16" fmla="+- 0 5569 5552"/>
                <a:gd name="T17" fmla="*/ T16 w 31"/>
                <a:gd name="T18" fmla="+- 0 1112 1084"/>
                <a:gd name="T19" fmla="*/ 1112 h 30"/>
                <a:gd name="T20" fmla="+- 0 5576 5552"/>
                <a:gd name="T21" fmla="*/ T20 w 31"/>
                <a:gd name="T22" fmla="+- 0 1114 1084"/>
                <a:gd name="T23" fmla="*/ 1114 h 30"/>
                <a:gd name="T24" fmla="+- 0 5579 5552"/>
                <a:gd name="T25" fmla="*/ T24 w 31"/>
                <a:gd name="T26" fmla="+- 0 1113 1084"/>
                <a:gd name="T27" fmla="*/ 1113 h 30"/>
                <a:gd name="T28" fmla="+- 0 5583 5552"/>
                <a:gd name="T29" fmla="*/ T28 w 31"/>
                <a:gd name="T30" fmla="+- 0 1099 1084"/>
                <a:gd name="T31" fmla="*/ 1099 h 30"/>
                <a:gd name="T32" fmla="+- 0 5576 5552"/>
                <a:gd name="T33" fmla="*/ T32 w 31"/>
                <a:gd name="T34" fmla="+- 0 1088 1084"/>
                <a:gd name="T35" fmla="*/ 1088 h 30"/>
                <a:gd name="T36" fmla="+- 0 5561 5552"/>
                <a:gd name="T37" fmla="*/ T36 w 31"/>
                <a:gd name="T38" fmla="+- 0 1084 1084"/>
                <a:gd name="T39" fmla="*/ 1084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1" h="30">
                  <a:moveTo>
                    <a:pt x="9" y="0"/>
                  </a:moveTo>
                  <a:lnTo>
                    <a:pt x="4" y="1"/>
                  </a:lnTo>
                  <a:lnTo>
                    <a:pt x="0" y="15"/>
                  </a:lnTo>
                  <a:lnTo>
                    <a:pt x="8" y="26"/>
                  </a:lnTo>
                  <a:lnTo>
                    <a:pt x="17" y="28"/>
                  </a:lnTo>
                  <a:lnTo>
                    <a:pt x="24" y="30"/>
                  </a:lnTo>
                  <a:lnTo>
                    <a:pt x="27" y="29"/>
                  </a:lnTo>
                  <a:lnTo>
                    <a:pt x="31" y="15"/>
                  </a:lnTo>
                  <a:lnTo>
                    <a:pt x="24" y="4"/>
                  </a:lnTo>
                  <a:lnTo>
                    <a:pt x="9"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 name="Freeform 20">
              <a:extLst>
                <a:ext uri="{FF2B5EF4-FFF2-40B4-BE49-F238E27FC236}">
                  <a16:creationId xmlns:a16="http://schemas.microsoft.com/office/drawing/2014/main" xmlns="" id="{218E7670-8C11-4DAE-8747-65457EFD21D4}"/>
                </a:ext>
              </a:extLst>
            </p:cNvPr>
            <p:cNvSpPr>
              <a:spLocks/>
            </p:cNvSpPr>
            <p:nvPr/>
          </p:nvSpPr>
          <p:spPr bwMode="auto">
            <a:xfrm>
              <a:off x="5677" y="1190"/>
              <a:ext cx="38" cy="30"/>
            </a:xfrm>
            <a:custGeom>
              <a:avLst/>
              <a:gdLst>
                <a:gd name="T0" fmla="+- 0 5685 5678"/>
                <a:gd name="T1" fmla="*/ T0 w 38"/>
                <a:gd name="T2" fmla="+- 0 1190 1190"/>
                <a:gd name="T3" fmla="*/ 1190 h 30"/>
                <a:gd name="T4" fmla="+- 0 5678 5678"/>
                <a:gd name="T5" fmla="*/ T4 w 38"/>
                <a:gd name="T6" fmla="+- 0 1197 1190"/>
                <a:gd name="T7" fmla="*/ 1197 h 30"/>
                <a:gd name="T8" fmla="+- 0 5681 5678"/>
                <a:gd name="T9" fmla="*/ T8 w 38"/>
                <a:gd name="T10" fmla="+- 0 1202 1190"/>
                <a:gd name="T11" fmla="*/ 1202 h 30"/>
                <a:gd name="T12" fmla="+- 0 5688 5678"/>
                <a:gd name="T13" fmla="*/ T12 w 38"/>
                <a:gd name="T14" fmla="+- 0 1211 1190"/>
                <a:gd name="T15" fmla="*/ 1211 h 30"/>
                <a:gd name="T16" fmla="+- 0 5695 5678"/>
                <a:gd name="T17" fmla="*/ T16 w 38"/>
                <a:gd name="T18" fmla="+- 0 1215 1190"/>
                <a:gd name="T19" fmla="*/ 1215 h 30"/>
                <a:gd name="T20" fmla="+- 0 5706 5678"/>
                <a:gd name="T21" fmla="*/ T20 w 38"/>
                <a:gd name="T22" fmla="+- 0 1220 1190"/>
                <a:gd name="T23" fmla="*/ 1220 h 30"/>
                <a:gd name="T24" fmla="+- 0 5711 5678"/>
                <a:gd name="T25" fmla="*/ T24 w 38"/>
                <a:gd name="T26" fmla="+- 0 1218 1190"/>
                <a:gd name="T27" fmla="*/ 1218 h 30"/>
                <a:gd name="T28" fmla="+- 0 5715 5678"/>
                <a:gd name="T29" fmla="*/ T28 w 38"/>
                <a:gd name="T30" fmla="+- 0 1211 1190"/>
                <a:gd name="T31" fmla="*/ 1211 h 30"/>
                <a:gd name="T32" fmla="+- 0 5713 5678"/>
                <a:gd name="T33" fmla="*/ T32 w 38"/>
                <a:gd name="T34" fmla="+- 0 1207 1190"/>
                <a:gd name="T35" fmla="*/ 1207 h 30"/>
                <a:gd name="T36" fmla="+- 0 5705 5678"/>
                <a:gd name="T37" fmla="*/ T36 w 38"/>
                <a:gd name="T38" fmla="+- 0 1200 1190"/>
                <a:gd name="T39" fmla="*/ 1200 h 30"/>
                <a:gd name="T40" fmla="+- 0 5699 5678"/>
                <a:gd name="T41" fmla="*/ T40 w 38"/>
                <a:gd name="T42" fmla="+- 0 1197 1190"/>
                <a:gd name="T43" fmla="*/ 1197 h 30"/>
                <a:gd name="T44" fmla="+- 0 5693 5678"/>
                <a:gd name="T45" fmla="*/ T44 w 38"/>
                <a:gd name="T46" fmla="+- 0 1195 1190"/>
                <a:gd name="T47" fmla="*/ 1195 h 30"/>
                <a:gd name="T48" fmla="+- 0 5689 5678"/>
                <a:gd name="T49" fmla="*/ T48 w 38"/>
                <a:gd name="T50" fmla="+- 0 1193 1190"/>
                <a:gd name="T51" fmla="*/ 1193 h 30"/>
                <a:gd name="T52" fmla="+- 0 5685 5678"/>
                <a:gd name="T53" fmla="*/ T52 w 38"/>
                <a:gd name="T54" fmla="+- 0 1190 1190"/>
                <a:gd name="T55" fmla="*/ 1190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8" h="30">
                  <a:moveTo>
                    <a:pt x="7" y="0"/>
                  </a:moveTo>
                  <a:lnTo>
                    <a:pt x="0" y="7"/>
                  </a:lnTo>
                  <a:lnTo>
                    <a:pt x="3" y="12"/>
                  </a:lnTo>
                  <a:lnTo>
                    <a:pt x="10" y="21"/>
                  </a:lnTo>
                  <a:lnTo>
                    <a:pt x="17" y="25"/>
                  </a:lnTo>
                  <a:lnTo>
                    <a:pt x="28" y="30"/>
                  </a:lnTo>
                  <a:lnTo>
                    <a:pt x="33" y="28"/>
                  </a:lnTo>
                  <a:lnTo>
                    <a:pt x="37" y="21"/>
                  </a:lnTo>
                  <a:lnTo>
                    <a:pt x="35" y="17"/>
                  </a:lnTo>
                  <a:lnTo>
                    <a:pt x="27" y="10"/>
                  </a:lnTo>
                  <a:lnTo>
                    <a:pt x="21" y="7"/>
                  </a:lnTo>
                  <a:lnTo>
                    <a:pt x="15" y="5"/>
                  </a:lnTo>
                  <a:lnTo>
                    <a:pt x="11" y="3"/>
                  </a:lnTo>
                  <a:lnTo>
                    <a:pt x="7" y="0"/>
                  </a:lnTo>
                  <a:close/>
                </a:path>
              </a:pathLst>
            </a:custGeom>
            <a:solidFill>
              <a:srgbClr val="F9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21">
              <a:extLst>
                <a:ext uri="{FF2B5EF4-FFF2-40B4-BE49-F238E27FC236}">
                  <a16:creationId xmlns:a16="http://schemas.microsoft.com/office/drawing/2014/main" xmlns="" id="{0C556251-EFA4-4E98-B7AE-6DAD900DD8BA}"/>
                </a:ext>
              </a:extLst>
            </p:cNvPr>
            <p:cNvSpPr>
              <a:spLocks/>
            </p:cNvSpPr>
            <p:nvPr/>
          </p:nvSpPr>
          <p:spPr bwMode="auto">
            <a:xfrm>
              <a:off x="5747" y="1240"/>
              <a:ext cx="29" cy="31"/>
            </a:xfrm>
            <a:custGeom>
              <a:avLst/>
              <a:gdLst>
                <a:gd name="T0" fmla="+- 0 5753 5747"/>
                <a:gd name="T1" fmla="*/ T0 w 29"/>
                <a:gd name="T2" fmla="+- 0 1241 1241"/>
                <a:gd name="T3" fmla="*/ 1241 h 31"/>
                <a:gd name="T4" fmla="+- 0 5750 5747"/>
                <a:gd name="T5" fmla="*/ T4 w 29"/>
                <a:gd name="T6" fmla="+- 0 1241 1241"/>
                <a:gd name="T7" fmla="*/ 1241 h 31"/>
                <a:gd name="T8" fmla="+- 0 5747 5747"/>
                <a:gd name="T9" fmla="*/ T8 w 29"/>
                <a:gd name="T10" fmla="+- 0 1250 1241"/>
                <a:gd name="T11" fmla="*/ 1250 h 31"/>
                <a:gd name="T12" fmla="+- 0 5755 5747"/>
                <a:gd name="T13" fmla="*/ T12 w 29"/>
                <a:gd name="T14" fmla="+- 0 1267 1241"/>
                <a:gd name="T15" fmla="*/ 1267 h 31"/>
                <a:gd name="T16" fmla="+- 0 5767 5747"/>
                <a:gd name="T17" fmla="*/ T16 w 29"/>
                <a:gd name="T18" fmla="+- 0 1271 1241"/>
                <a:gd name="T19" fmla="*/ 1271 h 31"/>
                <a:gd name="T20" fmla="+- 0 5771 5747"/>
                <a:gd name="T21" fmla="*/ T20 w 29"/>
                <a:gd name="T22" fmla="+- 0 1268 1241"/>
                <a:gd name="T23" fmla="*/ 1268 h 31"/>
                <a:gd name="T24" fmla="+- 0 5776 5747"/>
                <a:gd name="T25" fmla="*/ T24 w 29"/>
                <a:gd name="T26" fmla="+- 0 1255 1241"/>
                <a:gd name="T27" fmla="*/ 1255 h 31"/>
                <a:gd name="T28" fmla="+- 0 5768 5747"/>
                <a:gd name="T29" fmla="*/ T28 w 29"/>
                <a:gd name="T30" fmla="+- 0 1246 1241"/>
                <a:gd name="T31" fmla="*/ 1246 h 31"/>
                <a:gd name="T32" fmla="+- 0 5757 5747"/>
                <a:gd name="T33" fmla="*/ T32 w 29"/>
                <a:gd name="T34" fmla="+- 0 1242 1241"/>
                <a:gd name="T35" fmla="*/ 1242 h 31"/>
                <a:gd name="T36" fmla="+- 0 5753 5747"/>
                <a:gd name="T37" fmla="*/ T36 w 29"/>
                <a:gd name="T38" fmla="+- 0 1241 1241"/>
                <a:gd name="T39" fmla="*/ 1241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9" h="31">
                  <a:moveTo>
                    <a:pt x="6" y="0"/>
                  </a:moveTo>
                  <a:lnTo>
                    <a:pt x="3" y="0"/>
                  </a:lnTo>
                  <a:lnTo>
                    <a:pt x="0" y="9"/>
                  </a:lnTo>
                  <a:lnTo>
                    <a:pt x="8" y="26"/>
                  </a:lnTo>
                  <a:lnTo>
                    <a:pt x="20" y="30"/>
                  </a:lnTo>
                  <a:lnTo>
                    <a:pt x="24" y="27"/>
                  </a:lnTo>
                  <a:lnTo>
                    <a:pt x="29" y="14"/>
                  </a:lnTo>
                  <a:lnTo>
                    <a:pt x="21" y="5"/>
                  </a:lnTo>
                  <a:lnTo>
                    <a:pt x="10" y="1"/>
                  </a:lnTo>
                  <a:lnTo>
                    <a:pt x="6"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2">
              <a:extLst>
                <a:ext uri="{FF2B5EF4-FFF2-40B4-BE49-F238E27FC236}">
                  <a16:creationId xmlns:a16="http://schemas.microsoft.com/office/drawing/2014/main" xmlns="" id="{395BACE4-8A50-4486-BBD2-AD271EE64A60}"/>
                </a:ext>
              </a:extLst>
            </p:cNvPr>
            <p:cNvSpPr>
              <a:spLocks/>
            </p:cNvSpPr>
            <p:nvPr/>
          </p:nvSpPr>
          <p:spPr bwMode="auto">
            <a:xfrm>
              <a:off x="5307" y="1781"/>
              <a:ext cx="28" cy="32"/>
            </a:xfrm>
            <a:custGeom>
              <a:avLst/>
              <a:gdLst>
                <a:gd name="T0" fmla="+- 0 5316 5308"/>
                <a:gd name="T1" fmla="*/ T0 w 28"/>
                <a:gd name="T2" fmla="+- 0 1782 1782"/>
                <a:gd name="T3" fmla="*/ 1782 h 32"/>
                <a:gd name="T4" fmla="+- 0 5313 5308"/>
                <a:gd name="T5" fmla="*/ T4 w 28"/>
                <a:gd name="T6" fmla="+- 0 1788 1782"/>
                <a:gd name="T7" fmla="*/ 1788 h 32"/>
                <a:gd name="T8" fmla="+- 0 5311 5308"/>
                <a:gd name="T9" fmla="*/ T8 w 28"/>
                <a:gd name="T10" fmla="+- 0 1796 1782"/>
                <a:gd name="T11" fmla="*/ 1796 h 32"/>
                <a:gd name="T12" fmla="+- 0 5311 5308"/>
                <a:gd name="T13" fmla="*/ T12 w 28"/>
                <a:gd name="T14" fmla="+- 0 1801 1782"/>
                <a:gd name="T15" fmla="*/ 1801 h 32"/>
                <a:gd name="T16" fmla="+- 0 5308 5308"/>
                <a:gd name="T17" fmla="*/ T16 w 28"/>
                <a:gd name="T18" fmla="+- 0 1810 1782"/>
                <a:gd name="T19" fmla="*/ 1810 h 32"/>
                <a:gd name="T20" fmla="+- 0 5324 5308"/>
                <a:gd name="T21" fmla="*/ T20 w 28"/>
                <a:gd name="T22" fmla="+- 0 1814 1782"/>
                <a:gd name="T23" fmla="*/ 1814 h 32"/>
                <a:gd name="T24" fmla="+- 0 5330 5308"/>
                <a:gd name="T25" fmla="*/ T24 w 28"/>
                <a:gd name="T26" fmla="+- 0 1805 1782"/>
                <a:gd name="T27" fmla="*/ 1805 h 32"/>
                <a:gd name="T28" fmla="+- 0 5335 5308"/>
                <a:gd name="T29" fmla="*/ T28 w 28"/>
                <a:gd name="T30" fmla="+- 0 1792 1782"/>
                <a:gd name="T31" fmla="*/ 1792 h 32"/>
                <a:gd name="T32" fmla="+- 0 5331 5308"/>
                <a:gd name="T33" fmla="*/ T32 w 28"/>
                <a:gd name="T34" fmla="+- 0 1785 1782"/>
                <a:gd name="T35" fmla="*/ 1785 h 32"/>
                <a:gd name="T36" fmla="+- 0 5316 5308"/>
                <a:gd name="T37" fmla="*/ T36 w 28"/>
                <a:gd name="T38" fmla="+- 0 1782 1782"/>
                <a:gd name="T39" fmla="*/ 1782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8" h="32">
                  <a:moveTo>
                    <a:pt x="8" y="0"/>
                  </a:moveTo>
                  <a:lnTo>
                    <a:pt x="5" y="6"/>
                  </a:lnTo>
                  <a:lnTo>
                    <a:pt x="3" y="14"/>
                  </a:lnTo>
                  <a:lnTo>
                    <a:pt x="3" y="19"/>
                  </a:lnTo>
                  <a:lnTo>
                    <a:pt x="0" y="28"/>
                  </a:lnTo>
                  <a:lnTo>
                    <a:pt x="16" y="32"/>
                  </a:lnTo>
                  <a:lnTo>
                    <a:pt x="22" y="23"/>
                  </a:lnTo>
                  <a:lnTo>
                    <a:pt x="27" y="10"/>
                  </a:lnTo>
                  <a:lnTo>
                    <a:pt x="23" y="3"/>
                  </a:lnTo>
                  <a:lnTo>
                    <a:pt x="8" y="0"/>
                  </a:lnTo>
                  <a:close/>
                </a:path>
              </a:pathLst>
            </a:custGeom>
            <a:solidFill>
              <a:srgbClr val="FAFAF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23">
              <a:extLst>
                <a:ext uri="{FF2B5EF4-FFF2-40B4-BE49-F238E27FC236}">
                  <a16:creationId xmlns:a16="http://schemas.microsoft.com/office/drawing/2014/main" xmlns="" id="{06DE73F4-338F-4D31-8A33-3CDE63D8042F}"/>
                </a:ext>
              </a:extLst>
            </p:cNvPr>
            <p:cNvSpPr>
              <a:spLocks/>
            </p:cNvSpPr>
            <p:nvPr/>
          </p:nvSpPr>
          <p:spPr bwMode="auto">
            <a:xfrm>
              <a:off x="5501" y="1246"/>
              <a:ext cx="32" cy="24"/>
            </a:xfrm>
            <a:custGeom>
              <a:avLst/>
              <a:gdLst>
                <a:gd name="T0" fmla="+- 0 5506 5501"/>
                <a:gd name="T1" fmla="*/ T0 w 32"/>
                <a:gd name="T2" fmla="+- 0 1247 1247"/>
                <a:gd name="T3" fmla="*/ 1247 h 24"/>
                <a:gd name="T4" fmla="+- 0 5501 5501"/>
                <a:gd name="T5" fmla="*/ T4 w 32"/>
                <a:gd name="T6" fmla="+- 0 1261 1247"/>
                <a:gd name="T7" fmla="*/ 1261 h 24"/>
                <a:gd name="T8" fmla="+- 0 5505 5501"/>
                <a:gd name="T9" fmla="*/ T8 w 32"/>
                <a:gd name="T10" fmla="+- 0 1266 1247"/>
                <a:gd name="T11" fmla="*/ 1266 h 24"/>
                <a:gd name="T12" fmla="+- 0 5519 5501"/>
                <a:gd name="T13" fmla="*/ T12 w 32"/>
                <a:gd name="T14" fmla="+- 0 1270 1247"/>
                <a:gd name="T15" fmla="*/ 1270 h 24"/>
                <a:gd name="T16" fmla="+- 0 5527 5501"/>
                <a:gd name="T17" fmla="*/ T16 w 32"/>
                <a:gd name="T18" fmla="+- 0 1270 1247"/>
                <a:gd name="T19" fmla="*/ 1270 h 24"/>
                <a:gd name="T20" fmla="+- 0 5533 5501"/>
                <a:gd name="T21" fmla="*/ T20 w 32"/>
                <a:gd name="T22" fmla="+- 0 1255 1247"/>
                <a:gd name="T23" fmla="*/ 1255 h 24"/>
                <a:gd name="T24" fmla="+- 0 5525 5501"/>
                <a:gd name="T25" fmla="*/ T24 w 32"/>
                <a:gd name="T26" fmla="+- 0 1252 1247"/>
                <a:gd name="T27" fmla="*/ 1252 h 24"/>
                <a:gd name="T28" fmla="+- 0 5519 5501"/>
                <a:gd name="T29" fmla="*/ T28 w 32"/>
                <a:gd name="T30" fmla="+- 0 1250 1247"/>
                <a:gd name="T31" fmla="*/ 1250 h 24"/>
                <a:gd name="T32" fmla="+- 0 5512 5501"/>
                <a:gd name="T33" fmla="*/ T32 w 32"/>
                <a:gd name="T34" fmla="+- 0 1247 1247"/>
                <a:gd name="T35" fmla="*/ 1247 h 24"/>
                <a:gd name="T36" fmla="+- 0 5506 5501"/>
                <a:gd name="T37" fmla="*/ T36 w 32"/>
                <a:gd name="T38" fmla="+- 0 1247 1247"/>
                <a:gd name="T39" fmla="*/ 1247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2" h="24">
                  <a:moveTo>
                    <a:pt x="5" y="0"/>
                  </a:moveTo>
                  <a:lnTo>
                    <a:pt x="0" y="14"/>
                  </a:lnTo>
                  <a:lnTo>
                    <a:pt x="4" y="19"/>
                  </a:lnTo>
                  <a:lnTo>
                    <a:pt x="18" y="23"/>
                  </a:lnTo>
                  <a:lnTo>
                    <a:pt x="26" y="23"/>
                  </a:lnTo>
                  <a:lnTo>
                    <a:pt x="32" y="8"/>
                  </a:lnTo>
                  <a:lnTo>
                    <a:pt x="24" y="5"/>
                  </a:lnTo>
                  <a:lnTo>
                    <a:pt x="18" y="3"/>
                  </a:lnTo>
                  <a:lnTo>
                    <a:pt x="11" y="0"/>
                  </a:lnTo>
                  <a:lnTo>
                    <a:pt x="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24">
              <a:extLst>
                <a:ext uri="{FF2B5EF4-FFF2-40B4-BE49-F238E27FC236}">
                  <a16:creationId xmlns:a16="http://schemas.microsoft.com/office/drawing/2014/main" xmlns="" id="{EF56D791-9E8E-440F-892F-B2946279031A}"/>
                </a:ext>
              </a:extLst>
            </p:cNvPr>
            <p:cNvSpPr>
              <a:spLocks/>
            </p:cNvSpPr>
            <p:nvPr/>
          </p:nvSpPr>
          <p:spPr bwMode="auto">
            <a:xfrm>
              <a:off x="5388" y="2101"/>
              <a:ext cx="34" cy="30"/>
            </a:xfrm>
            <a:custGeom>
              <a:avLst/>
              <a:gdLst>
                <a:gd name="T0" fmla="+- 0 5393 5388"/>
                <a:gd name="T1" fmla="*/ T0 w 34"/>
                <a:gd name="T2" fmla="+- 0 2101 2101"/>
                <a:gd name="T3" fmla="*/ 2101 h 30"/>
                <a:gd name="T4" fmla="+- 0 5388 5388"/>
                <a:gd name="T5" fmla="*/ T4 w 34"/>
                <a:gd name="T6" fmla="+- 0 2109 2101"/>
                <a:gd name="T7" fmla="*/ 2109 h 30"/>
                <a:gd name="T8" fmla="+- 0 5392 5388"/>
                <a:gd name="T9" fmla="*/ T8 w 34"/>
                <a:gd name="T10" fmla="+- 0 2112 2101"/>
                <a:gd name="T11" fmla="*/ 2112 h 30"/>
                <a:gd name="T12" fmla="+- 0 5396 5388"/>
                <a:gd name="T13" fmla="*/ T12 w 34"/>
                <a:gd name="T14" fmla="+- 0 2118 2101"/>
                <a:gd name="T15" fmla="*/ 2118 h 30"/>
                <a:gd name="T16" fmla="+- 0 5399 5388"/>
                <a:gd name="T17" fmla="*/ T16 w 34"/>
                <a:gd name="T18" fmla="+- 0 2122 2101"/>
                <a:gd name="T19" fmla="*/ 2122 h 30"/>
                <a:gd name="T20" fmla="+- 0 5407 5388"/>
                <a:gd name="T21" fmla="*/ T20 w 34"/>
                <a:gd name="T22" fmla="+- 0 2127 2101"/>
                <a:gd name="T23" fmla="*/ 2127 h 30"/>
                <a:gd name="T24" fmla="+- 0 5412 5388"/>
                <a:gd name="T25" fmla="*/ T24 w 34"/>
                <a:gd name="T26" fmla="+- 0 2131 2101"/>
                <a:gd name="T27" fmla="*/ 2131 h 30"/>
                <a:gd name="T28" fmla="+- 0 5422 5388"/>
                <a:gd name="T29" fmla="*/ T28 w 34"/>
                <a:gd name="T30" fmla="+- 0 2119 2101"/>
                <a:gd name="T31" fmla="*/ 2119 h 30"/>
                <a:gd name="T32" fmla="+- 0 5418 5388"/>
                <a:gd name="T33" fmla="*/ T32 w 34"/>
                <a:gd name="T34" fmla="+- 0 2114 2101"/>
                <a:gd name="T35" fmla="*/ 2114 h 30"/>
                <a:gd name="T36" fmla="+- 0 5410 5388"/>
                <a:gd name="T37" fmla="*/ T36 w 34"/>
                <a:gd name="T38" fmla="+- 0 2108 2101"/>
                <a:gd name="T39" fmla="*/ 2108 h 30"/>
                <a:gd name="T40" fmla="+- 0 5407 5388"/>
                <a:gd name="T41" fmla="*/ T40 w 34"/>
                <a:gd name="T42" fmla="+- 0 2105 2101"/>
                <a:gd name="T43" fmla="*/ 2105 h 30"/>
                <a:gd name="T44" fmla="+- 0 5402 5388"/>
                <a:gd name="T45" fmla="*/ T44 w 34"/>
                <a:gd name="T46" fmla="+- 0 2104 2101"/>
                <a:gd name="T47" fmla="*/ 2104 h 30"/>
                <a:gd name="T48" fmla="+- 0 5398 5388"/>
                <a:gd name="T49" fmla="*/ T48 w 34"/>
                <a:gd name="T50" fmla="+- 0 2103 2101"/>
                <a:gd name="T51" fmla="*/ 2103 h 30"/>
                <a:gd name="T52" fmla="+- 0 5393 5388"/>
                <a:gd name="T53" fmla="*/ T52 w 34"/>
                <a:gd name="T54" fmla="+- 0 2101 2101"/>
                <a:gd name="T55" fmla="*/ 2101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4" h="30">
                  <a:moveTo>
                    <a:pt x="5" y="0"/>
                  </a:moveTo>
                  <a:lnTo>
                    <a:pt x="0" y="8"/>
                  </a:lnTo>
                  <a:lnTo>
                    <a:pt x="4" y="11"/>
                  </a:lnTo>
                  <a:lnTo>
                    <a:pt x="8" y="17"/>
                  </a:lnTo>
                  <a:lnTo>
                    <a:pt x="11" y="21"/>
                  </a:lnTo>
                  <a:lnTo>
                    <a:pt x="19" y="26"/>
                  </a:lnTo>
                  <a:lnTo>
                    <a:pt x="24" y="30"/>
                  </a:lnTo>
                  <a:lnTo>
                    <a:pt x="34" y="18"/>
                  </a:lnTo>
                  <a:lnTo>
                    <a:pt x="30" y="13"/>
                  </a:lnTo>
                  <a:lnTo>
                    <a:pt x="22" y="7"/>
                  </a:lnTo>
                  <a:lnTo>
                    <a:pt x="19" y="4"/>
                  </a:lnTo>
                  <a:lnTo>
                    <a:pt x="14" y="3"/>
                  </a:lnTo>
                  <a:lnTo>
                    <a:pt x="10" y="2"/>
                  </a:lnTo>
                  <a:lnTo>
                    <a:pt x="5" y="0"/>
                  </a:lnTo>
                  <a:close/>
                </a:path>
              </a:pathLst>
            </a:custGeom>
            <a:solidFill>
              <a:srgbClr val="F9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25">
              <a:extLst>
                <a:ext uri="{FF2B5EF4-FFF2-40B4-BE49-F238E27FC236}">
                  <a16:creationId xmlns:a16="http://schemas.microsoft.com/office/drawing/2014/main" xmlns="" id="{3FABE814-56A8-4983-A0E3-17B0388763CD}"/>
                </a:ext>
              </a:extLst>
            </p:cNvPr>
            <p:cNvSpPr>
              <a:spLocks/>
            </p:cNvSpPr>
            <p:nvPr/>
          </p:nvSpPr>
          <p:spPr bwMode="auto">
            <a:xfrm>
              <a:off x="5574" y="2150"/>
              <a:ext cx="37" cy="19"/>
            </a:xfrm>
            <a:custGeom>
              <a:avLst/>
              <a:gdLst>
                <a:gd name="T0" fmla="+- 0 5593 5575"/>
                <a:gd name="T1" fmla="*/ T0 w 37"/>
                <a:gd name="T2" fmla="+- 0 2150 2150"/>
                <a:gd name="T3" fmla="*/ 2150 h 19"/>
                <a:gd name="T4" fmla="+- 0 5588 5575"/>
                <a:gd name="T5" fmla="*/ T4 w 37"/>
                <a:gd name="T6" fmla="+- 0 2151 2150"/>
                <a:gd name="T7" fmla="*/ 2151 h 19"/>
                <a:gd name="T8" fmla="+- 0 5579 5575"/>
                <a:gd name="T9" fmla="*/ T8 w 37"/>
                <a:gd name="T10" fmla="+- 0 2151 2150"/>
                <a:gd name="T11" fmla="*/ 2151 h 19"/>
                <a:gd name="T12" fmla="+- 0 5577 5575"/>
                <a:gd name="T13" fmla="*/ T12 w 37"/>
                <a:gd name="T14" fmla="+- 0 2153 2150"/>
                <a:gd name="T15" fmla="*/ 2153 h 19"/>
                <a:gd name="T16" fmla="+- 0 5603 5575"/>
                <a:gd name="T17" fmla="*/ T16 w 37"/>
                <a:gd name="T18" fmla="+- 0 2169 2150"/>
                <a:gd name="T19" fmla="*/ 2169 h 19"/>
                <a:gd name="T20" fmla="+- 0 5608 5575"/>
                <a:gd name="T21" fmla="*/ T20 w 37"/>
                <a:gd name="T22" fmla="+- 0 2168 2150"/>
                <a:gd name="T23" fmla="*/ 2168 h 19"/>
                <a:gd name="T24" fmla="+- 0 5611 5575"/>
                <a:gd name="T25" fmla="*/ T24 w 37"/>
                <a:gd name="T26" fmla="+- 0 2159 2150"/>
                <a:gd name="T27" fmla="*/ 2159 h 19"/>
                <a:gd name="T28" fmla="+- 0 5607 5575"/>
                <a:gd name="T29" fmla="*/ T28 w 37"/>
                <a:gd name="T30" fmla="+- 0 2156 2150"/>
                <a:gd name="T31" fmla="*/ 2156 h 19"/>
                <a:gd name="T32" fmla="+- 0 5601 5575"/>
                <a:gd name="T33" fmla="*/ T32 w 37"/>
                <a:gd name="T34" fmla="+- 0 2154 2150"/>
                <a:gd name="T35" fmla="*/ 2154 h 19"/>
                <a:gd name="T36" fmla="+- 0 5599 5575"/>
                <a:gd name="T37" fmla="*/ T36 w 37"/>
                <a:gd name="T38" fmla="+- 0 2153 2150"/>
                <a:gd name="T39" fmla="*/ 2153 h 19"/>
                <a:gd name="T40" fmla="+- 0 5597 5575"/>
                <a:gd name="T41" fmla="*/ T40 w 37"/>
                <a:gd name="T42" fmla="+- 0 2153 2150"/>
                <a:gd name="T43" fmla="*/ 2153 h 19"/>
                <a:gd name="T44" fmla="+- 0 5593 5575"/>
                <a:gd name="T45" fmla="*/ T44 w 37"/>
                <a:gd name="T46" fmla="+- 0 2150 2150"/>
                <a:gd name="T47" fmla="*/ 2150 h 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7" h="19">
                  <a:moveTo>
                    <a:pt x="18" y="0"/>
                  </a:moveTo>
                  <a:lnTo>
                    <a:pt x="13" y="1"/>
                  </a:lnTo>
                  <a:lnTo>
                    <a:pt x="4" y="1"/>
                  </a:lnTo>
                  <a:lnTo>
                    <a:pt x="2" y="3"/>
                  </a:lnTo>
                  <a:lnTo>
                    <a:pt x="28" y="19"/>
                  </a:lnTo>
                  <a:lnTo>
                    <a:pt x="33" y="18"/>
                  </a:lnTo>
                  <a:lnTo>
                    <a:pt x="36" y="9"/>
                  </a:lnTo>
                  <a:lnTo>
                    <a:pt x="32" y="6"/>
                  </a:lnTo>
                  <a:lnTo>
                    <a:pt x="26" y="4"/>
                  </a:lnTo>
                  <a:lnTo>
                    <a:pt x="24" y="3"/>
                  </a:lnTo>
                  <a:lnTo>
                    <a:pt x="22" y="3"/>
                  </a:lnTo>
                  <a:lnTo>
                    <a:pt x="18" y="0"/>
                  </a:lnTo>
                  <a:close/>
                </a:path>
              </a:pathLst>
            </a:custGeom>
            <a:solidFill>
              <a:srgbClr val="FBFBF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 name="Freeform 26">
              <a:extLst>
                <a:ext uri="{FF2B5EF4-FFF2-40B4-BE49-F238E27FC236}">
                  <a16:creationId xmlns:a16="http://schemas.microsoft.com/office/drawing/2014/main" xmlns="" id="{B273F268-2EF2-4B7B-88C9-7005912DF5CE}"/>
                </a:ext>
              </a:extLst>
            </p:cNvPr>
            <p:cNvSpPr>
              <a:spLocks/>
            </p:cNvSpPr>
            <p:nvPr/>
          </p:nvSpPr>
          <p:spPr bwMode="auto">
            <a:xfrm>
              <a:off x="5488" y="1145"/>
              <a:ext cx="25" cy="29"/>
            </a:xfrm>
            <a:custGeom>
              <a:avLst/>
              <a:gdLst>
                <a:gd name="T0" fmla="+- 0 5498 5489"/>
                <a:gd name="T1" fmla="*/ T0 w 25"/>
                <a:gd name="T2" fmla="+- 0 1146 1146"/>
                <a:gd name="T3" fmla="*/ 1146 h 29"/>
                <a:gd name="T4" fmla="+- 0 5492 5489"/>
                <a:gd name="T5" fmla="*/ T4 w 25"/>
                <a:gd name="T6" fmla="+- 0 1150 1146"/>
                <a:gd name="T7" fmla="*/ 1150 h 29"/>
                <a:gd name="T8" fmla="+- 0 5489 5489"/>
                <a:gd name="T9" fmla="*/ T8 w 25"/>
                <a:gd name="T10" fmla="+- 0 1163 1146"/>
                <a:gd name="T11" fmla="*/ 1163 h 29"/>
                <a:gd name="T12" fmla="+- 0 5491 5489"/>
                <a:gd name="T13" fmla="*/ T12 w 25"/>
                <a:gd name="T14" fmla="+- 0 1170 1146"/>
                <a:gd name="T15" fmla="*/ 1170 h 29"/>
                <a:gd name="T16" fmla="+- 0 5506 5489"/>
                <a:gd name="T17" fmla="*/ T16 w 25"/>
                <a:gd name="T18" fmla="+- 0 1174 1146"/>
                <a:gd name="T19" fmla="*/ 1174 h 29"/>
                <a:gd name="T20" fmla="+- 0 5510 5489"/>
                <a:gd name="T21" fmla="*/ T20 w 25"/>
                <a:gd name="T22" fmla="+- 0 1169 1146"/>
                <a:gd name="T23" fmla="*/ 1169 h 29"/>
                <a:gd name="T24" fmla="+- 0 5511 5489"/>
                <a:gd name="T25" fmla="*/ T24 w 25"/>
                <a:gd name="T26" fmla="+- 0 1163 1146"/>
                <a:gd name="T27" fmla="*/ 1163 h 29"/>
                <a:gd name="T28" fmla="+- 0 5513 5489"/>
                <a:gd name="T29" fmla="*/ T28 w 25"/>
                <a:gd name="T30" fmla="+- 0 1155 1146"/>
                <a:gd name="T31" fmla="*/ 1155 h 29"/>
                <a:gd name="T32" fmla="+- 0 5511 5489"/>
                <a:gd name="T33" fmla="*/ T32 w 25"/>
                <a:gd name="T34" fmla="+- 0 1149 1146"/>
                <a:gd name="T35" fmla="*/ 1149 h 29"/>
                <a:gd name="T36" fmla="+- 0 5498 5489"/>
                <a:gd name="T37" fmla="*/ T36 w 25"/>
                <a:gd name="T38" fmla="+- 0 1146 1146"/>
                <a:gd name="T39" fmla="*/ 1146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5" h="29">
                  <a:moveTo>
                    <a:pt x="9" y="0"/>
                  </a:moveTo>
                  <a:lnTo>
                    <a:pt x="3" y="4"/>
                  </a:lnTo>
                  <a:lnTo>
                    <a:pt x="0" y="17"/>
                  </a:lnTo>
                  <a:lnTo>
                    <a:pt x="2" y="24"/>
                  </a:lnTo>
                  <a:lnTo>
                    <a:pt x="17" y="28"/>
                  </a:lnTo>
                  <a:lnTo>
                    <a:pt x="21" y="23"/>
                  </a:lnTo>
                  <a:lnTo>
                    <a:pt x="22" y="17"/>
                  </a:lnTo>
                  <a:lnTo>
                    <a:pt x="24" y="9"/>
                  </a:lnTo>
                  <a:lnTo>
                    <a:pt x="22" y="3"/>
                  </a:lnTo>
                  <a:lnTo>
                    <a:pt x="9"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 name="Freeform 27">
              <a:extLst>
                <a:ext uri="{FF2B5EF4-FFF2-40B4-BE49-F238E27FC236}">
                  <a16:creationId xmlns:a16="http://schemas.microsoft.com/office/drawing/2014/main" xmlns="" id="{9A3F527C-5D47-4252-A14B-40D2937340C8}"/>
                </a:ext>
              </a:extLst>
            </p:cNvPr>
            <p:cNvSpPr>
              <a:spLocks/>
            </p:cNvSpPr>
            <p:nvPr/>
          </p:nvSpPr>
          <p:spPr bwMode="auto">
            <a:xfrm>
              <a:off x="5591" y="1105"/>
              <a:ext cx="28" cy="24"/>
            </a:xfrm>
            <a:custGeom>
              <a:avLst/>
              <a:gdLst>
                <a:gd name="T0" fmla="+- 0 5599 5592"/>
                <a:gd name="T1" fmla="*/ T0 w 28"/>
                <a:gd name="T2" fmla="+- 0 1105 1105"/>
                <a:gd name="T3" fmla="*/ 1105 h 24"/>
                <a:gd name="T4" fmla="+- 0 5595 5592"/>
                <a:gd name="T5" fmla="*/ T4 w 28"/>
                <a:gd name="T6" fmla="+- 0 1106 1105"/>
                <a:gd name="T7" fmla="*/ 1106 h 24"/>
                <a:gd name="T8" fmla="+- 0 5592 5592"/>
                <a:gd name="T9" fmla="*/ T8 w 28"/>
                <a:gd name="T10" fmla="+- 0 1116 1105"/>
                <a:gd name="T11" fmla="*/ 1116 h 24"/>
                <a:gd name="T12" fmla="+- 0 5602 5592"/>
                <a:gd name="T13" fmla="*/ T12 w 28"/>
                <a:gd name="T14" fmla="+- 0 1127 1105"/>
                <a:gd name="T15" fmla="*/ 1127 h 24"/>
                <a:gd name="T16" fmla="+- 0 5613 5592"/>
                <a:gd name="T17" fmla="*/ T16 w 28"/>
                <a:gd name="T18" fmla="+- 0 1128 1105"/>
                <a:gd name="T19" fmla="*/ 1128 h 24"/>
                <a:gd name="T20" fmla="+- 0 5618 5592"/>
                <a:gd name="T21" fmla="*/ T20 w 28"/>
                <a:gd name="T22" fmla="+- 0 1127 1105"/>
                <a:gd name="T23" fmla="*/ 1127 h 24"/>
                <a:gd name="T24" fmla="+- 0 5619 5592"/>
                <a:gd name="T25" fmla="*/ T24 w 28"/>
                <a:gd name="T26" fmla="+- 0 1122 1105"/>
                <a:gd name="T27" fmla="*/ 1122 h 24"/>
                <a:gd name="T28" fmla="+- 0 5619 5592"/>
                <a:gd name="T29" fmla="*/ T28 w 28"/>
                <a:gd name="T30" fmla="+- 0 1113 1105"/>
                <a:gd name="T31" fmla="*/ 1113 h 24"/>
                <a:gd name="T32" fmla="+- 0 5613 5592"/>
                <a:gd name="T33" fmla="*/ T32 w 28"/>
                <a:gd name="T34" fmla="+- 0 1109 1105"/>
                <a:gd name="T35" fmla="*/ 1109 h 24"/>
                <a:gd name="T36" fmla="+- 0 5599 5592"/>
                <a:gd name="T37" fmla="*/ T36 w 28"/>
                <a:gd name="T38" fmla="+- 0 1105 1105"/>
                <a:gd name="T39" fmla="*/ 1105 h 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8" h="24">
                  <a:moveTo>
                    <a:pt x="7" y="0"/>
                  </a:moveTo>
                  <a:lnTo>
                    <a:pt x="3" y="1"/>
                  </a:lnTo>
                  <a:lnTo>
                    <a:pt x="0" y="11"/>
                  </a:lnTo>
                  <a:lnTo>
                    <a:pt x="10" y="22"/>
                  </a:lnTo>
                  <a:lnTo>
                    <a:pt x="21" y="23"/>
                  </a:lnTo>
                  <a:lnTo>
                    <a:pt x="26" y="22"/>
                  </a:lnTo>
                  <a:lnTo>
                    <a:pt x="27" y="17"/>
                  </a:lnTo>
                  <a:lnTo>
                    <a:pt x="27" y="8"/>
                  </a:lnTo>
                  <a:lnTo>
                    <a:pt x="21" y="4"/>
                  </a:lnTo>
                  <a:lnTo>
                    <a:pt x="7"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28">
              <a:extLst>
                <a:ext uri="{FF2B5EF4-FFF2-40B4-BE49-F238E27FC236}">
                  <a16:creationId xmlns:a16="http://schemas.microsoft.com/office/drawing/2014/main" xmlns="" id="{EA9EB0E2-8CC4-45B8-A43B-62592A8C8A04}"/>
                </a:ext>
              </a:extLst>
            </p:cNvPr>
            <p:cNvSpPr>
              <a:spLocks/>
            </p:cNvSpPr>
            <p:nvPr/>
          </p:nvSpPr>
          <p:spPr bwMode="auto">
            <a:xfrm>
              <a:off x="5536" y="1110"/>
              <a:ext cx="29" cy="23"/>
            </a:xfrm>
            <a:custGeom>
              <a:avLst/>
              <a:gdLst>
                <a:gd name="T0" fmla="+- 0 5542 5537"/>
                <a:gd name="T1" fmla="*/ T0 w 29"/>
                <a:gd name="T2" fmla="+- 0 1111 1111"/>
                <a:gd name="T3" fmla="*/ 1111 h 23"/>
                <a:gd name="T4" fmla="+- 0 5537 5537"/>
                <a:gd name="T5" fmla="*/ T4 w 29"/>
                <a:gd name="T6" fmla="+- 0 1125 1111"/>
                <a:gd name="T7" fmla="*/ 1125 h 23"/>
                <a:gd name="T8" fmla="+- 0 5543 5537"/>
                <a:gd name="T9" fmla="*/ T8 w 29"/>
                <a:gd name="T10" fmla="+- 0 1128 1111"/>
                <a:gd name="T11" fmla="*/ 1128 h 23"/>
                <a:gd name="T12" fmla="+- 0 5548 5537"/>
                <a:gd name="T13" fmla="*/ T12 w 29"/>
                <a:gd name="T14" fmla="+- 0 1131 1111"/>
                <a:gd name="T15" fmla="*/ 1131 h 23"/>
                <a:gd name="T16" fmla="+- 0 5554 5537"/>
                <a:gd name="T17" fmla="*/ T16 w 29"/>
                <a:gd name="T18" fmla="+- 0 1132 1111"/>
                <a:gd name="T19" fmla="*/ 1132 h 23"/>
                <a:gd name="T20" fmla="+- 0 5560 5537"/>
                <a:gd name="T21" fmla="*/ T20 w 29"/>
                <a:gd name="T22" fmla="+- 0 1133 1111"/>
                <a:gd name="T23" fmla="*/ 1133 h 23"/>
                <a:gd name="T24" fmla="+- 0 5563 5537"/>
                <a:gd name="T25" fmla="*/ T24 w 29"/>
                <a:gd name="T26" fmla="+- 0 1126 1111"/>
                <a:gd name="T27" fmla="*/ 1126 h 23"/>
                <a:gd name="T28" fmla="+- 0 5565 5537"/>
                <a:gd name="T29" fmla="*/ T28 w 29"/>
                <a:gd name="T30" fmla="+- 0 1118 1111"/>
                <a:gd name="T31" fmla="*/ 1118 h 23"/>
                <a:gd name="T32" fmla="+- 0 5559 5537"/>
                <a:gd name="T33" fmla="*/ T32 w 29"/>
                <a:gd name="T34" fmla="+- 0 1115 1111"/>
                <a:gd name="T35" fmla="*/ 1115 h 23"/>
                <a:gd name="T36" fmla="+- 0 5548 5537"/>
                <a:gd name="T37" fmla="*/ T36 w 29"/>
                <a:gd name="T38" fmla="+- 0 1111 1111"/>
                <a:gd name="T39" fmla="*/ 1111 h 23"/>
                <a:gd name="T40" fmla="+- 0 5542 5537"/>
                <a:gd name="T41" fmla="*/ T40 w 29"/>
                <a:gd name="T42" fmla="+- 0 1111 1111"/>
                <a:gd name="T43" fmla="*/ 1111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9" h="23">
                  <a:moveTo>
                    <a:pt x="5" y="0"/>
                  </a:moveTo>
                  <a:lnTo>
                    <a:pt x="0" y="14"/>
                  </a:lnTo>
                  <a:lnTo>
                    <a:pt x="6" y="17"/>
                  </a:lnTo>
                  <a:lnTo>
                    <a:pt x="11" y="20"/>
                  </a:lnTo>
                  <a:lnTo>
                    <a:pt x="17" y="21"/>
                  </a:lnTo>
                  <a:lnTo>
                    <a:pt x="23" y="22"/>
                  </a:lnTo>
                  <a:lnTo>
                    <a:pt x="26" y="15"/>
                  </a:lnTo>
                  <a:lnTo>
                    <a:pt x="28" y="7"/>
                  </a:lnTo>
                  <a:lnTo>
                    <a:pt x="22" y="4"/>
                  </a:lnTo>
                  <a:lnTo>
                    <a:pt x="11" y="0"/>
                  </a:lnTo>
                  <a:lnTo>
                    <a:pt x="5" y="0"/>
                  </a:lnTo>
                  <a:close/>
                </a:path>
              </a:pathLst>
            </a:custGeom>
            <a:solidFill>
              <a:srgbClr val="F2F2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Freeform 29">
              <a:extLst>
                <a:ext uri="{FF2B5EF4-FFF2-40B4-BE49-F238E27FC236}">
                  <a16:creationId xmlns:a16="http://schemas.microsoft.com/office/drawing/2014/main" xmlns="" id="{C1E7577A-33C1-4C1D-B4D0-B61D93299AD5}"/>
                </a:ext>
              </a:extLst>
            </p:cNvPr>
            <p:cNvSpPr>
              <a:spLocks/>
            </p:cNvSpPr>
            <p:nvPr/>
          </p:nvSpPr>
          <p:spPr bwMode="auto">
            <a:xfrm>
              <a:off x="5342" y="1795"/>
              <a:ext cx="26" cy="21"/>
            </a:xfrm>
            <a:custGeom>
              <a:avLst/>
              <a:gdLst>
                <a:gd name="T0" fmla="+- 0 5354 5342"/>
                <a:gd name="T1" fmla="*/ T0 w 26"/>
                <a:gd name="T2" fmla="+- 0 1795 1795"/>
                <a:gd name="T3" fmla="*/ 1795 h 21"/>
                <a:gd name="T4" fmla="+- 0 5348 5342"/>
                <a:gd name="T5" fmla="*/ T4 w 26"/>
                <a:gd name="T6" fmla="+- 0 1798 1795"/>
                <a:gd name="T7" fmla="*/ 1798 h 21"/>
                <a:gd name="T8" fmla="+- 0 5342 5342"/>
                <a:gd name="T9" fmla="*/ T8 w 26"/>
                <a:gd name="T10" fmla="+- 0 1810 1795"/>
                <a:gd name="T11" fmla="*/ 1810 h 21"/>
                <a:gd name="T12" fmla="+- 0 5346 5342"/>
                <a:gd name="T13" fmla="*/ T12 w 26"/>
                <a:gd name="T14" fmla="+- 0 1813 1795"/>
                <a:gd name="T15" fmla="*/ 1813 h 21"/>
                <a:gd name="T16" fmla="+- 0 5352 5342"/>
                <a:gd name="T17" fmla="*/ T16 w 26"/>
                <a:gd name="T18" fmla="+- 0 1815 1795"/>
                <a:gd name="T19" fmla="*/ 1815 h 21"/>
                <a:gd name="T20" fmla="+- 0 5358 5342"/>
                <a:gd name="T21" fmla="*/ T20 w 26"/>
                <a:gd name="T22" fmla="+- 0 1816 1795"/>
                <a:gd name="T23" fmla="*/ 1816 h 21"/>
                <a:gd name="T24" fmla="+- 0 5364 5342"/>
                <a:gd name="T25" fmla="*/ T24 w 26"/>
                <a:gd name="T26" fmla="+- 0 1816 1795"/>
                <a:gd name="T27" fmla="*/ 1816 h 21"/>
                <a:gd name="T28" fmla="+- 0 5368 5342"/>
                <a:gd name="T29" fmla="*/ T28 w 26"/>
                <a:gd name="T30" fmla="+- 0 1803 1795"/>
                <a:gd name="T31" fmla="*/ 1803 h 21"/>
                <a:gd name="T32" fmla="+- 0 5366 5342"/>
                <a:gd name="T33" fmla="*/ T32 w 26"/>
                <a:gd name="T34" fmla="+- 0 1799 1795"/>
                <a:gd name="T35" fmla="*/ 1799 h 21"/>
                <a:gd name="T36" fmla="+- 0 5354 5342"/>
                <a:gd name="T37" fmla="*/ T36 w 26"/>
                <a:gd name="T38" fmla="+- 0 1795 1795"/>
                <a:gd name="T39" fmla="*/ 1795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6" h="21">
                  <a:moveTo>
                    <a:pt x="12" y="0"/>
                  </a:moveTo>
                  <a:lnTo>
                    <a:pt x="6" y="3"/>
                  </a:lnTo>
                  <a:lnTo>
                    <a:pt x="0" y="15"/>
                  </a:lnTo>
                  <a:lnTo>
                    <a:pt x="4" y="18"/>
                  </a:lnTo>
                  <a:lnTo>
                    <a:pt x="10" y="20"/>
                  </a:lnTo>
                  <a:lnTo>
                    <a:pt x="16" y="21"/>
                  </a:lnTo>
                  <a:lnTo>
                    <a:pt x="22" y="21"/>
                  </a:lnTo>
                  <a:lnTo>
                    <a:pt x="26" y="8"/>
                  </a:lnTo>
                  <a:lnTo>
                    <a:pt x="24" y="4"/>
                  </a:lnTo>
                  <a:lnTo>
                    <a:pt x="12" y="0"/>
                  </a:lnTo>
                  <a:close/>
                </a:path>
              </a:pathLst>
            </a:custGeom>
            <a:solidFill>
              <a:srgbClr val="F8F8F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 name="Freeform 30">
              <a:extLst>
                <a:ext uri="{FF2B5EF4-FFF2-40B4-BE49-F238E27FC236}">
                  <a16:creationId xmlns:a16="http://schemas.microsoft.com/office/drawing/2014/main" xmlns="" id="{C6C4112F-1777-4EB8-AD6E-E2E307305183}"/>
                </a:ext>
              </a:extLst>
            </p:cNvPr>
            <p:cNvSpPr>
              <a:spLocks/>
            </p:cNvSpPr>
            <p:nvPr/>
          </p:nvSpPr>
          <p:spPr bwMode="auto">
            <a:xfrm>
              <a:off x="5537" y="1390"/>
              <a:ext cx="29" cy="21"/>
            </a:xfrm>
            <a:custGeom>
              <a:avLst/>
              <a:gdLst>
                <a:gd name="T0" fmla="+- 0 5549 5538"/>
                <a:gd name="T1" fmla="*/ T0 w 29"/>
                <a:gd name="T2" fmla="+- 0 1391 1391"/>
                <a:gd name="T3" fmla="*/ 1391 h 21"/>
                <a:gd name="T4" fmla="+- 0 5543 5538"/>
                <a:gd name="T5" fmla="*/ T4 w 29"/>
                <a:gd name="T6" fmla="+- 0 1392 1391"/>
                <a:gd name="T7" fmla="*/ 1392 h 21"/>
                <a:gd name="T8" fmla="+- 0 5538 5538"/>
                <a:gd name="T9" fmla="*/ T8 w 29"/>
                <a:gd name="T10" fmla="+- 0 1404 1391"/>
                <a:gd name="T11" fmla="*/ 1404 h 21"/>
                <a:gd name="T12" fmla="+- 0 5543 5538"/>
                <a:gd name="T13" fmla="*/ T12 w 29"/>
                <a:gd name="T14" fmla="+- 0 1404 1391"/>
                <a:gd name="T15" fmla="*/ 1404 h 21"/>
                <a:gd name="T16" fmla="+- 0 5546 5538"/>
                <a:gd name="T17" fmla="*/ T16 w 29"/>
                <a:gd name="T18" fmla="+- 0 1406 1391"/>
                <a:gd name="T19" fmla="*/ 1406 h 21"/>
                <a:gd name="T20" fmla="+- 0 5552 5538"/>
                <a:gd name="T21" fmla="*/ T20 w 29"/>
                <a:gd name="T22" fmla="+- 0 1405 1391"/>
                <a:gd name="T23" fmla="*/ 1405 h 21"/>
                <a:gd name="T24" fmla="+- 0 5560 5538"/>
                <a:gd name="T25" fmla="*/ T24 w 29"/>
                <a:gd name="T26" fmla="+- 0 1411 1391"/>
                <a:gd name="T27" fmla="*/ 1411 h 21"/>
                <a:gd name="T28" fmla="+- 0 5566 5538"/>
                <a:gd name="T29" fmla="*/ T28 w 29"/>
                <a:gd name="T30" fmla="+- 0 1397 1391"/>
                <a:gd name="T31" fmla="*/ 1397 h 21"/>
                <a:gd name="T32" fmla="+- 0 5561 5538"/>
                <a:gd name="T33" fmla="*/ T32 w 29"/>
                <a:gd name="T34" fmla="+- 0 1394 1391"/>
                <a:gd name="T35" fmla="*/ 1394 h 21"/>
                <a:gd name="T36" fmla="+- 0 5549 5538"/>
                <a:gd name="T37" fmla="*/ T36 w 29"/>
                <a:gd name="T38" fmla="+- 0 1391 1391"/>
                <a:gd name="T39" fmla="*/ 1391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9" h="21">
                  <a:moveTo>
                    <a:pt x="11" y="0"/>
                  </a:moveTo>
                  <a:lnTo>
                    <a:pt x="5" y="1"/>
                  </a:lnTo>
                  <a:lnTo>
                    <a:pt x="0" y="13"/>
                  </a:lnTo>
                  <a:lnTo>
                    <a:pt x="5" y="13"/>
                  </a:lnTo>
                  <a:lnTo>
                    <a:pt x="8" y="15"/>
                  </a:lnTo>
                  <a:lnTo>
                    <a:pt x="14" y="14"/>
                  </a:lnTo>
                  <a:lnTo>
                    <a:pt x="22" y="20"/>
                  </a:lnTo>
                  <a:lnTo>
                    <a:pt x="28" y="6"/>
                  </a:lnTo>
                  <a:lnTo>
                    <a:pt x="23" y="3"/>
                  </a:lnTo>
                  <a:lnTo>
                    <a:pt x="11" y="0"/>
                  </a:lnTo>
                  <a:close/>
                </a:path>
              </a:pathLst>
            </a:custGeom>
            <a:solidFill>
              <a:srgbClr val="F3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31">
              <a:extLst>
                <a:ext uri="{FF2B5EF4-FFF2-40B4-BE49-F238E27FC236}">
                  <a16:creationId xmlns:a16="http://schemas.microsoft.com/office/drawing/2014/main" xmlns="" id="{35D2C67B-EBFA-4586-AA2A-F3B22922382F}"/>
                </a:ext>
              </a:extLst>
            </p:cNvPr>
            <p:cNvSpPr>
              <a:spLocks/>
            </p:cNvSpPr>
            <p:nvPr/>
          </p:nvSpPr>
          <p:spPr bwMode="auto">
            <a:xfrm>
              <a:off x="5354" y="1731"/>
              <a:ext cx="28" cy="21"/>
            </a:xfrm>
            <a:custGeom>
              <a:avLst/>
              <a:gdLst>
                <a:gd name="T0" fmla="+- 0 5371 5354"/>
                <a:gd name="T1" fmla="*/ T0 w 28"/>
                <a:gd name="T2" fmla="+- 0 1732 1732"/>
                <a:gd name="T3" fmla="*/ 1732 h 21"/>
                <a:gd name="T4" fmla="+- 0 5356 5354"/>
                <a:gd name="T5" fmla="*/ T4 w 28"/>
                <a:gd name="T6" fmla="+- 0 1740 1732"/>
                <a:gd name="T7" fmla="*/ 1740 h 21"/>
                <a:gd name="T8" fmla="+- 0 5354 5354"/>
                <a:gd name="T9" fmla="*/ T8 w 28"/>
                <a:gd name="T10" fmla="+- 0 1746 1732"/>
                <a:gd name="T11" fmla="*/ 1746 h 21"/>
                <a:gd name="T12" fmla="+- 0 5355 5354"/>
                <a:gd name="T13" fmla="*/ T12 w 28"/>
                <a:gd name="T14" fmla="+- 0 1748 1732"/>
                <a:gd name="T15" fmla="*/ 1748 h 21"/>
                <a:gd name="T16" fmla="+- 0 5358 5354"/>
                <a:gd name="T17" fmla="*/ T16 w 28"/>
                <a:gd name="T18" fmla="+- 0 1752 1732"/>
                <a:gd name="T19" fmla="*/ 1752 h 21"/>
                <a:gd name="T20" fmla="+- 0 5363 5354"/>
                <a:gd name="T21" fmla="*/ T20 w 28"/>
                <a:gd name="T22" fmla="+- 0 1752 1732"/>
                <a:gd name="T23" fmla="*/ 1752 h 21"/>
                <a:gd name="T24" fmla="+- 0 5371 5354"/>
                <a:gd name="T25" fmla="*/ T24 w 28"/>
                <a:gd name="T26" fmla="+- 0 1746 1732"/>
                <a:gd name="T27" fmla="*/ 1746 h 21"/>
                <a:gd name="T28" fmla="+- 0 5379 5354"/>
                <a:gd name="T29" fmla="*/ T28 w 28"/>
                <a:gd name="T30" fmla="+- 0 1746 1732"/>
                <a:gd name="T31" fmla="*/ 1746 h 21"/>
                <a:gd name="T32" fmla="+- 0 5381 5354"/>
                <a:gd name="T33" fmla="*/ T32 w 28"/>
                <a:gd name="T34" fmla="+- 0 1735 1732"/>
                <a:gd name="T35" fmla="*/ 1735 h 21"/>
                <a:gd name="T36" fmla="+- 0 5379 5354"/>
                <a:gd name="T37" fmla="*/ T36 w 28"/>
                <a:gd name="T38" fmla="+- 0 1734 1732"/>
                <a:gd name="T39" fmla="*/ 1734 h 21"/>
                <a:gd name="T40" fmla="+- 0 5376 5354"/>
                <a:gd name="T41" fmla="*/ T40 w 28"/>
                <a:gd name="T42" fmla="+- 0 1733 1732"/>
                <a:gd name="T43" fmla="*/ 1733 h 21"/>
                <a:gd name="T44" fmla="+- 0 5371 5354"/>
                <a:gd name="T45" fmla="*/ T44 w 28"/>
                <a:gd name="T46" fmla="+- 0 1732 1732"/>
                <a:gd name="T47" fmla="*/ 1732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8" h="21">
                  <a:moveTo>
                    <a:pt x="17" y="0"/>
                  </a:moveTo>
                  <a:lnTo>
                    <a:pt x="2" y="8"/>
                  </a:lnTo>
                  <a:lnTo>
                    <a:pt x="0" y="14"/>
                  </a:lnTo>
                  <a:lnTo>
                    <a:pt x="1" y="16"/>
                  </a:lnTo>
                  <a:lnTo>
                    <a:pt x="4" y="20"/>
                  </a:lnTo>
                  <a:lnTo>
                    <a:pt x="9" y="20"/>
                  </a:lnTo>
                  <a:lnTo>
                    <a:pt x="17" y="14"/>
                  </a:lnTo>
                  <a:lnTo>
                    <a:pt x="25" y="14"/>
                  </a:lnTo>
                  <a:lnTo>
                    <a:pt x="27" y="3"/>
                  </a:lnTo>
                  <a:lnTo>
                    <a:pt x="25" y="2"/>
                  </a:lnTo>
                  <a:lnTo>
                    <a:pt x="22" y="1"/>
                  </a:lnTo>
                  <a:lnTo>
                    <a:pt x="17"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32">
              <a:extLst>
                <a:ext uri="{FF2B5EF4-FFF2-40B4-BE49-F238E27FC236}">
                  <a16:creationId xmlns:a16="http://schemas.microsoft.com/office/drawing/2014/main" xmlns="" id="{FC9CA185-B676-4335-827E-FF913479F99E}"/>
                </a:ext>
              </a:extLst>
            </p:cNvPr>
            <p:cNvSpPr>
              <a:spLocks/>
            </p:cNvSpPr>
            <p:nvPr/>
          </p:nvSpPr>
          <p:spPr bwMode="auto">
            <a:xfrm>
              <a:off x="5527" y="1467"/>
              <a:ext cx="25" cy="20"/>
            </a:xfrm>
            <a:custGeom>
              <a:avLst/>
              <a:gdLst>
                <a:gd name="T0" fmla="+- 0 5537 5527"/>
                <a:gd name="T1" fmla="*/ T0 w 25"/>
                <a:gd name="T2" fmla="+- 0 1467 1467"/>
                <a:gd name="T3" fmla="*/ 1467 h 20"/>
                <a:gd name="T4" fmla="+- 0 5531 5527"/>
                <a:gd name="T5" fmla="*/ T4 w 25"/>
                <a:gd name="T6" fmla="+- 0 1469 1467"/>
                <a:gd name="T7" fmla="*/ 1469 h 20"/>
                <a:gd name="T8" fmla="+- 0 5527 5527"/>
                <a:gd name="T9" fmla="*/ T8 w 25"/>
                <a:gd name="T10" fmla="+- 0 1481 1467"/>
                <a:gd name="T11" fmla="*/ 1481 h 20"/>
                <a:gd name="T12" fmla="+- 0 5532 5527"/>
                <a:gd name="T13" fmla="*/ T12 w 25"/>
                <a:gd name="T14" fmla="+- 0 1483 1467"/>
                <a:gd name="T15" fmla="*/ 1483 h 20"/>
                <a:gd name="T16" fmla="+- 0 5538 5527"/>
                <a:gd name="T17" fmla="*/ T16 w 25"/>
                <a:gd name="T18" fmla="+- 0 1485 1467"/>
                <a:gd name="T19" fmla="*/ 1485 h 20"/>
                <a:gd name="T20" fmla="+- 0 5543 5527"/>
                <a:gd name="T21" fmla="*/ T20 w 25"/>
                <a:gd name="T22" fmla="+- 0 1486 1467"/>
                <a:gd name="T23" fmla="*/ 1486 h 20"/>
                <a:gd name="T24" fmla="+- 0 5548 5527"/>
                <a:gd name="T25" fmla="*/ T24 w 25"/>
                <a:gd name="T26" fmla="+- 0 1486 1467"/>
                <a:gd name="T27" fmla="*/ 1486 h 20"/>
                <a:gd name="T28" fmla="+- 0 5552 5527"/>
                <a:gd name="T29" fmla="*/ T28 w 25"/>
                <a:gd name="T30" fmla="+- 0 1473 1467"/>
                <a:gd name="T31" fmla="*/ 1473 h 20"/>
                <a:gd name="T32" fmla="+- 0 5548 5527"/>
                <a:gd name="T33" fmla="*/ T32 w 25"/>
                <a:gd name="T34" fmla="+- 0 1470 1467"/>
                <a:gd name="T35" fmla="*/ 1470 h 20"/>
                <a:gd name="T36" fmla="+- 0 5537 5527"/>
                <a:gd name="T37" fmla="*/ T36 w 25"/>
                <a:gd name="T38" fmla="+- 0 1467 1467"/>
                <a:gd name="T39" fmla="*/ 1467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5" h="20">
                  <a:moveTo>
                    <a:pt x="10" y="0"/>
                  </a:moveTo>
                  <a:lnTo>
                    <a:pt x="4" y="2"/>
                  </a:lnTo>
                  <a:lnTo>
                    <a:pt x="0" y="14"/>
                  </a:lnTo>
                  <a:lnTo>
                    <a:pt x="5" y="16"/>
                  </a:lnTo>
                  <a:lnTo>
                    <a:pt x="11" y="18"/>
                  </a:lnTo>
                  <a:lnTo>
                    <a:pt x="16" y="19"/>
                  </a:lnTo>
                  <a:lnTo>
                    <a:pt x="21" y="19"/>
                  </a:lnTo>
                  <a:lnTo>
                    <a:pt x="25" y="6"/>
                  </a:lnTo>
                  <a:lnTo>
                    <a:pt x="21" y="3"/>
                  </a:lnTo>
                  <a:lnTo>
                    <a:pt x="10" y="0"/>
                  </a:lnTo>
                  <a:close/>
                </a:path>
              </a:pathLst>
            </a:custGeom>
            <a:solidFill>
              <a:srgbClr val="F4F3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 name="Freeform 33">
              <a:extLst>
                <a:ext uri="{FF2B5EF4-FFF2-40B4-BE49-F238E27FC236}">
                  <a16:creationId xmlns:a16="http://schemas.microsoft.com/office/drawing/2014/main" xmlns="" id="{BE934339-5F2A-4CC1-B300-CD67C8FA0219}"/>
                </a:ext>
              </a:extLst>
            </p:cNvPr>
            <p:cNvSpPr>
              <a:spLocks/>
            </p:cNvSpPr>
            <p:nvPr/>
          </p:nvSpPr>
          <p:spPr bwMode="auto">
            <a:xfrm>
              <a:off x="5506" y="1103"/>
              <a:ext cx="23" cy="22"/>
            </a:xfrm>
            <a:custGeom>
              <a:avLst/>
              <a:gdLst>
                <a:gd name="T0" fmla="+- 0 5508 5507"/>
                <a:gd name="T1" fmla="*/ T0 w 23"/>
                <a:gd name="T2" fmla="+- 0 1104 1104"/>
                <a:gd name="T3" fmla="*/ 1104 h 22"/>
                <a:gd name="T4" fmla="+- 0 5507 5507"/>
                <a:gd name="T5" fmla="*/ T4 w 23"/>
                <a:gd name="T6" fmla="+- 0 1118 1104"/>
                <a:gd name="T7" fmla="*/ 1118 h 22"/>
                <a:gd name="T8" fmla="+- 0 5513 5507"/>
                <a:gd name="T9" fmla="*/ T8 w 23"/>
                <a:gd name="T10" fmla="+- 0 1121 1104"/>
                <a:gd name="T11" fmla="*/ 1121 h 22"/>
                <a:gd name="T12" fmla="+- 0 5524 5507"/>
                <a:gd name="T13" fmla="*/ T12 w 23"/>
                <a:gd name="T14" fmla="+- 0 1125 1104"/>
                <a:gd name="T15" fmla="*/ 1125 h 22"/>
                <a:gd name="T16" fmla="+- 0 5528 5507"/>
                <a:gd name="T17" fmla="*/ T16 w 23"/>
                <a:gd name="T18" fmla="+- 0 1124 1104"/>
                <a:gd name="T19" fmla="*/ 1124 h 22"/>
                <a:gd name="T20" fmla="+- 0 5529 5507"/>
                <a:gd name="T21" fmla="*/ T20 w 23"/>
                <a:gd name="T22" fmla="+- 0 1111 1104"/>
                <a:gd name="T23" fmla="*/ 1111 h 22"/>
                <a:gd name="T24" fmla="+- 0 5523 5507"/>
                <a:gd name="T25" fmla="*/ T24 w 23"/>
                <a:gd name="T26" fmla="+- 0 1108 1104"/>
                <a:gd name="T27" fmla="*/ 1108 h 22"/>
                <a:gd name="T28" fmla="+- 0 5517 5507"/>
                <a:gd name="T29" fmla="*/ T28 w 23"/>
                <a:gd name="T30" fmla="+- 0 1106 1104"/>
                <a:gd name="T31" fmla="*/ 1106 h 22"/>
                <a:gd name="T32" fmla="+- 0 5513 5507"/>
                <a:gd name="T33" fmla="*/ T32 w 23"/>
                <a:gd name="T34" fmla="+- 0 1105 1104"/>
                <a:gd name="T35" fmla="*/ 1105 h 22"/>
                <a:gd name="T36" fmla="+- 0 5508 5507"/>
                <a:gd name="T37" fmla="*/ T36 w 23"/>
                <a:gd name="T38" fmla="+- 0 1104 1104"/>
                <a:gd name="T39" fmla="*/ 1104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22">
                  <a:moveTo>
                    <a:pt x="1" y="0"/>
                  </a:moveTo>
                  <a:lnTo>
                    <a:pt x="0" y="14"/>
                  </a:lnTo>
                  <a:lnTo>
                    <a:pt x="6" y="17"/>
                  </a:lnTo>
                  <a:lnTo>
                    <a:pt x="17" y="21"/>
                  </a:lnTo>
                  <a:lnTo>
                    <a:pt x="21" y="20"/>
                  </a:lnTo>
                  <a:lnTo>
                    <a:pt x="22" y="7"/>
                  </a:lnTo>
                  <a:lnTo>
                    <a:pt x="16" y="4"/>
                  </a:lnTo>
                  <a:lnTo>
                    <a:pt x="10" y="2"/>
                  </a:lnTo>
                  <a:lnTo>
                    <a:pt x="6" y="1"/>
                  </a:lnTo>
                  <a:lnTo>
                    <a:pt x="1"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 name="Freeform 34">
              <a:extLst>
                <a:ext uri="{FF2B5EF4-FFF2-40B4-BE49-F238E27FC236}">
                  <a16:creationId xmlns:a16="http://schemas.microsoft.com/office/drawing/2014/main" xmlns="" id="{283D0813-568E-405A-908E-FDA291E9577F}"/>
                </a:ext>
              </a:extLst>
            </p:cNvPr>
            <p:cNvSpPr>
              <a:spLocks/>
            </p:cNvSpPr>
            <p:nvPr/>
          </p:nvSpPr>
          <p:spPr bwMode="auto">
            <a:xfrm>
              <a:off x="5521" y="1498"/>
              <a:ext cx="20" cy="23"/>
            </a:xfrm>
            <a:custGeom>
              <a:avLst/>
              <a:gdLst>
                <a:gd name="T0" fmla="+- 0 5527 5521"/>
                <a:gd name="T1" fmla="*/ T0 w 20"/>
                <a:gd name="T2" fmla="+- 0 1499 1499"/>
                <a:gd name="T3" fmla="*/ 1499 h 23"/>
                <a:gd name="T4" fmla="+- 0 5523 5521"/>
                <a:gd name="T5" fmla="*/ T4 w 20"/>
                <a:gd name="T6" fmla="+- 0 1501 1499"/>
                <a:gd name="T7" fmla="*/ 1501 h 23"/>
                <a:gd name="T8" fmla="+- 0 5521 5521"/>
                <a:gd name="T9" fmla="*/ T8 w 20"/>
                <a:gd name="T10" fmla="+- 0 1513 1499"/>
                <a:gd name="T11" fmla="*/ 1513 h 23"/>
                <a:gd name="T12" fmla="+- 0 5527 5521"/>
                <a:gd name="T13" fmla="*/ T12 w 20"/>
                <a:gd name="T14" fmla="+- 0 1517 1499"/>
                <a:gd name="T15" fmla="*/ 1517 h 23"/>
                <a:gd name="T16" fmla="+- 0 5537 5521"/>
                <a:gd name="T17" fmla="*/ T16 w 20"/>
                <a:gd name="T18" fmla="+- 0 1521 1499"/>
                <a:gd name="T19" fmla="*/ 1521 h 23"/>
                <a:gd name="T20" fmla="+- 0 5540 5521"/>
                <a:gd name="T21" fmla="*/ T20 w 20"/>
                <a:gd name="T22" fmla="+- 0 1519 1499"/>
                <a:gd name="T23" fmla="*/ 1519 h 23"/>
                <a:gd name="T24" fmla="+- 0 5541 5521"/>
                <a:gd name="T25" fmla="*/ T24 w 20"/>
                <a:gd name="T26" fmla="+- 0 1509 1499"/>
                <a:gd name="T27" fmla="*/ 1509 h 23"/>
                <a:gd name="T28" fmla="+- 0 5540 5521"/>
                <a:gd name="T29" fmla="*/ T28 w 20"/>
                <a:gd name="T30" fmla="+- 0 1503 1499"/>
                <a:gd name="T31" fmla="*/ 1503 h 23"/>
                <a:gd name="T32" fmla="+- 0 5529 5521"/>
                <a:gd name="T33" fmla="*/ T32 w 20"/>
                <a:gd name="T34" fmla="+- 0 1499 1499"/>
                <a:gd name="T35" fmla="*/ 1499 h 23"/>
                <a:gd name="T36" fmla="+- 0 5527 5521"/>
                <a:gd name="T37" fmla="*/ T36 w 20"/>
                <a:gd name="T38" fmla="+- 0 1499 1499"/>
                <a:gd name="T39" fmla="*/ 1499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23">
                  <a:moveTo>
                    <a:pt x="6" y="0"/>
                  </a:moveTo>
                  <a:lnTo>
                    <a:pt x="2" y="2"/>
                  </a:lnTo>
                  <a:lnTo>
                    <a:pt x="0" y="14"/>
                  </a:lnTo>
                  <a:lnTo>
                    <a:pt x="6" y="18"/>
                  </a:lnTo>
                  <a:lnTo>
                    <a:pt x="16" y="22"/>
                  </a:lnTo>
                  <a:lnTo>
                    <a:pt x="19" y="20"/>
                  </a:lnTo>
                  <a:lnTo>
                    <a:pt x="20" y="10"/>
                  </a:lnTo>
                  <a:lnTo>
                    <a:pt x="19" y="4"/>
                  </a:lnTo>
                  <a:lnTo>
                    <a:pt x="8" y="0"/>
                  </a:lnTo>
                  <a:lnTo>
                    <a:pt x="6" y="0"/>
                  </a:lnTo>
                  <a:close/>
                </a:path>
              </a:pathLst>
            </a:custGeom>
            <a:solidFill>
              <a:srgbClr val="F4F3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 name="Freeform 35">
              <a:extLst>
                <a:ext uri="{FF2B5EF4-FFF2-40B4-BE49-F238E27FC236}">
                  <a16:creationId xmlns:a16="http://schemas.microsoft.com/office/drawing/2014/main" xmlns="" id="{2566199A-E6B3-4DEE-9E63-69DCAFFB22BA}"/>
                </a:ext>
              </a:extLst>
            </p:cNvPr>
            <p:cNvSpPr>
              <a:spLocks/>
            </p:cNvSpPr>
            <p:nvPr/>
          </p:nvSpPr>
          <p:spPr bwMode="auto">
            <a:xfrm>
              <a:off x="5521" y="1325"/>
              <a:ext cx="22" cy="20"/>
            </a:xfrm>
            <a:custGeom>
              <a:avLst/>
              <a:gdLst>
                <a:gd name="T0" fmla="+- 0 5525 5521"/>
                <a:gd name="T1" fmla="*/ T0 w 22"/>
                <a:gd name="T2" fmla="+- 0 1326 1326"/>
                <a:gd name="T3" fmla="*/ 1326 h 20"/>
                <a:gd name="T4" fmla="+- 0 5521 5521"/>
                <a:gd name="T5" fmla="*/ T4 w 22"/>
                <a:gd name="T6" fmla="+- 0 1338 1326"/>
                <a:gd name="T7" fmla="*/ 1338 h 20"/>
                <a:gd name="T8" fmla="+- 0 5525 5521"/>
                <a:gd name="T9" fmla="*/ T8 w 22"/>
                <a:gd name="T10" fmla="+- 0 1342 1326"/>
                <a:gd name="T11" fmla="*/ 1342 h 20"/>
                <a:gd name="T12" fmla="+- 0 5535 5521"/>
                <a:gd name="T13" fmla="*/ T12 w 22"/>
                <a:gd name="T14" fmla="+- 0 1345 1326"/>
                <a:gd name="T15" fmla="*/ 1345 h 20"/>
                <a:gd name="T16" fmla="+- 0 5540 5521"/>
                <a:gd name="T17" fmla="*/ T16 w 22"/>
                <a:gd name="T18" fmla="+- 0 1344 1326"/>
                <a:gd name="T19" fmla="*/ 1344 h 20"/>
                <a:gd name="T20" fmla="+- 0 5543 5521"/>
                <a:gd name="T21" fmla="*/ T20 w 22"/>
                <a:gd name="T22" fmla="+- 0 1334 1326"/>
                <a:gd name="T23" fmla="*/ 1334 h 20"/>
                <a:gd name="T24" fmla="+- 0 5541 5521"/>
                <a:gd name="T25" fmla="*/ T24 w 22"/>
                <a:gd name="T26" fmla="+- 0 1329 1326"/>
                <a:gd name="T27" fmla="*/ 1329 h 20"/>
                <a:gd name="T28" fmla="+- 0 5535 5521"/>
                <a:gd name="T29" fmla="*/ T28 w 22"/>
                <a:gd name="T30" fmla="+- 0 1326 1326"/>
                <a:gd name="T31" fmla="*/ 1326 h 20"/>
                <a:gd name="T32" fmla="+- 0 5530 5521"/>
                <a:gd name="T33" fmla="*/ T32 w 22"/>
                <a:gd name="T34" fmla="+- 0 1326 1326"/>
                <a:gd name="T35" fmla="*/ 1326 h 20"/>
                <a:gd name="T36" fmla="+- 0 5525 5521"/>
                <a:gd name="T37" fmla="*/ T36 w 22"/>
                <a:gd name="T38" fmla="+- 0 1326 1326"/>
                <a:gd name="T39" fmla="*/ 1326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 h="20">
                  <a:moveTo>
                    <a:pt x="4" y="0"/>
                  </a:moveTo>
                  <a:lnTo>
                    <a:pt x="0" y="12"/>
                  </a:lnTo>
                  <a:lnTo>
                    <a:pt x="4" y="16"/>
                  </a:lnTo>
                  <a:lnTo>
                    <a:pt x="14" y="19"/>
                  </a:lnTo>
                  <a:lnTo>
                    <a:pt x="19" y="18"/>
                  </a:lnTo>
                  <a:lnTo>
                    <a:pt x="22" y="8"/>
                  </a:lnTo>
                  <a:lnTo>
                    <a:pt x="20" y="3"/>
                  </a:lnTo>
                  <a:lnTo>
                    <a:pt x="14" y="0"/>
                  </a:lnTo>
                  <a:lnTo>
                    <a:pt x="9" y="0"/>
                  </a:lnTo>
                  <a:lnTo>
                    <a:pt x="4"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4" name="Freeform 36">
              <a:extLst>
                <a:ext uri="{FF2B5EF4-FFF2-40B4-BE49-F238E27FC236}">
                  <a16:creationId xmlns:a16="http://schemas.microsoft.com/office/drawing/2014/main" xmlns="" id="{981CC83E-EBE0-4F67-B30E-33E7CEBAC718}"/>
                </a:ext>
              </a:extLst>
            </p:cNvPr>
            <p:cNvSpPr>
              <a:spLocks/>
            </p:cNvSpPr>
            <p:nvPr/>
          </p:nvSpPr>
          <p:spPr bwMode="auto">
            <a:xfrm>
              <a:off x="5415" y="1701"/>
              <a:ext cx="27" cy="20"/>
            </a:xfrm>
            <a:custGeom>
              <a:avLst/>
              <a:gdLst>
                <a:gd name="T0" fmla="+- 0 5421 5416"/>
                <a:gd name="T1" fmla="*/ T0 w 27"/>
                <a:gd name="T2" fmla="+- 0 1701 1701"/>
                <a:gd name="T3" fmla="*/ 1701 h 20"/>
                <a:gd name="T4" fmla="+- 0 5419 5416"/>
                <a:gd name="T5" fmla="*/ T4 w 27"/>
                <a:gd name="T6" fmla="+- 0 1712 1701"/>
                <a:gd name="T7" fmla="*/ 1712 h 20"/>
                <a:gd name="T8" fmla="+- 0 5416 5416"/>
                <a:gd name="T9" fmla="*/ T8 w 27"/>
                <a:gd name="T10" fmla="+- 0 1716 1701"/>
                <a:gd name="T11" fmla="*/ 1716 h 20"/>
                <a:gd name="T12" fmla="+- 0 5416 5416"/>
                <a:gd name="T13" fmla="*/ T12 w 27"/>
                <a:gd name="T14" fmla="+- 0 1721 1701"/>
                <a:gd name="T15" fmla="*/ 1721 h 20"/>
                <a:gd name="T16" fmla="+- 0 5427 5416"/>
                <a:gd name="T17" fmla="*/ T16 w 27"/>
                <a:gd name="T18" fmla="+- 0 1719 1701"/>
                <a:gd name="T19" fmla="*/ 1719 h 20"/>
                <a:gd name="T20" fmla="+- 0 5435 5416"/>
                <a:gd name="T21" fmla="*/ T20 w 27"/>
                <a:gd name="T22" fmla="+- 0 1719 1701"/>
                <a:gd name="T23" fmla="*/ 1719 h 20"/>
                <a:gd name="T24" fmla="+- 0 5442 5416"/>
                <a:gd name="T25" fmla="*/ T24 w 27"/>
                <a:gd name="T26" fmla="+- 0 1711 1701"/>
                <a:gd name="T27" fmla="*/ 1711 h 20"/>
                <a:gd name="T28" fmla="+- 0 5440 5416"/>
                <a:gd name="T29" fmla="*/ T28 w 27"/>
                <a:gd name="T30" fmla="+- 0 1706 1701"/>
                <a:gd name="T31" fmla="*/ 1706 h 20"/>
                <a:gd name="T32" fmla="+- 0 5430 5416"/>
                <a:gd name="T33" fmla="*/ T32 w 27"/>
                <a:gd name="T34" fmla="+- 0 1705 1701"/>
                <a:gd name="T35" fmla="*/ 1705 h 20"/>
                <a:gd name="T36" fmla="+- 0 5421 5416"/>
                <a:gd name="T37" fmla="*/ T36 w 27"/>
                <a:gd name="T38" fmla="+- 0 1701 1701"/>
                <a:gd name="T39" fmla="*/ 1701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7" h="20">
                  <a:moveTo>
                    <a:pt x="5" y="0"/>
                  </a:moveTo>
                  <a:lnTo>
                    <a:pt x="3" y="11"/>
                  </a:lnTo>
                  <a:lnTo>
                    <a:pt x="0" y="15"/>
                  </a:lnTo>
                  <a:lnTo>
                    <a:pt x="0" y="20"/>
                  </a:lnTo>
                  <a:lnTo>
                    <a:pt x="11" y="18"/>
                  </a:lnTo>
                  <a:lnTo>
                    <a:pt x="19" y="18"/>
                  </a:lnTo>
                  <a:lnTo>
                    <a:pt x="26" y="10"/>
                  </a:lnTo>
                  <a:lnTo>
                    <a:pt x="24" y="5"/>
                  </a:lnTo>
                  <a:lnTo>
                    <a:pt x="14" y="4"/>
                  </a:lnTo>
                  <a:lnTo>
                    <a:pt x="5" y="0"/>
                  </a:lnTo>
                  <a:close/>
                </a:path>
              </a:pathLst>
            </a:custGeom>
            <a:solidFill>
              <a:srgbClr val="EFEE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 name="Freeform 37">
              <a:extLst>
                <a:ext uri="{FF2B5EF4-FFF2-40B4-BE49-F238E27FC236}">
                  <a16:creationId xmlns:a16="http://schemas.microsoft.com/office/drawing/2014/main" xmlns="" id="{C6170C86-59C5-48B8-BF31-F0708AD2278B}"/>
                </a:ext>
              </a:extLst>
            </p:cNvPr>
            <p:cNvSpPr>
              <a:spLocks/>
            </p:cNvSpPr>
            <p:nvPr/>
          </p:nvSpPr>
          <p:spPr bwMode="auto">
            <a:xfrm>
              <a:off x="5549" y="1421"/>
              <a:ext cx="22" cy="19"/>
            </a:xfrm>
            <a:custGeom>
              <a:avLst/>
              <a:gdLst>
                <a:gd name="T0" fmla="+- 0 5557 5549"/>
                <a:gd name="T1" fmla="*/ T0 w 22"/>
                <a:gd name="T2" fmla="+- 0 1422 1422"/>
                <a:gd name="T3" fmla="*/ 1422 h 19"/>
                <a:gd name="T4" fmla="+- 0 5552 5549"/>
                <a:gd name="T5" fmla="*/ T4 w 22"/>
                <a:gd name="T6" fmla="+- 0 1424 1422"/>
                <a:gd name="T7" fmla="*/ 1424 h 19"/>
                <a:gd name="T8" fmla="+- 0 5549 5549"/>
                <a:gd name="T9" fmla="*/ T8 w 22"/>
                <a:gd name="T10" fmla="+- 0 1436 1422"/>
                <a:gd name="T11" fmla="*/ 1436 h 19"/>
                <a:gd name="T12" fmla="+- 0 5553 5549"/>
                <a:gd name="T13" fmla="*/ T12 w 22"/>
                <a:gd name="T14" fmla="+- 0 1438 1422"/>
                <a:gd name="T15" fmla="*/ 1438 h 19"/>
                <a:gd name="T16" fmla="+- 0 5563 5549"/>
                <a:gd name="T17" fmla="*/ T16 w 22"/>
                <a:gd name="T18" fmla="+- 0 1440 1422"/>
                <a:gd name="T19" fmla="*/ 1440 h 19"/>
                <a:gd name="T20" fmla="+- 0 5568 5549"/>
                <a:gd name="T21" fmla="*/ T20 w 22"/>
                <a:gd name="T22" fmla="+- 0 1440 1422"/>
                <a:gd name="T23" fmla="*/ 1440 h 19"/>
                <a:gd name="T24" fmla="+- 0 5571 5549"/>
                <a:gd name="T25" fmla="*/ T24 w 22"/>
                <a:gd name="T26" fmla="+- 0 1433 1422"/>
                <a:gd name="T27" fmla="*/ 1433 h 19"/>
                <a:gd name="T28" fmla="+- 0 5570 5549"/>
                <a:gd name="T29" fmla="*/ T28 w 22"/>
                <a:gd name="T30" fmla="+- 0 1428 1422"/>
                <a:gd name="T31" fmla="*/ 1428 h 19"/>
                <a:gd name="T32" fmla="+- 0 5568 5549"/>
                <a:gd name="T33" fmla="*/ T32 w 22"/>
                <a:gd name="T34" fmla="+- 0 1424 1422"/>
                <a:gd name="T35" fmla="*/ 1424 h 19"/>
                <a:gd name="T36" fmla="+- 0 5557 5549"/>
                <a:gd name="T37" fmla="*/ T36 w 22"/>
                <a:gd name="T38" fmla="+- 0 1422 1422"/>
                <a:gd name="T39" fmla="*/ 1422 h 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 h="19">
                  <a:moveTo>
                    <a:pt x="8" y="0"/>
                  </a:moveTo>
                  <a:lnTo>
                    <a:pt x="3" y="2"/>
                  </a:lnTo>
                  <a:lnTo>
                    <a:pt x="0" y="14"/>
                  </a:lnTo>
                  <a:lnTo>
                    <a:pt x="4" y="16"/>
                  </a:lnTo>
                  <a:lnTo>
                    <a:pt x="14" y="18"/>
                  </a:lnTo>
                  <a:lnTo>
                    <a:pt x="19" y="18"/>
                  </a:lnTo>
                  <a:lnTo>
                    <a:pt x="22" y="11"/>
                  </a:lnTo>
                  <a:lnTo>
                    <a:pt x="21" y="6"/>
                  </a:lnTo>
                  <a:lnTo>
                    <a:pt x="19" y="2"/>
                  </a:lnTo>
                  <a:lnTo>
                    <a:pt x="8"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 name="Freeform 38">
              <a:extLst>
                <a:ext uri="{FF2B5EF4-FFF2-40B4-BE49-F238E27FC236}">
                  <a16:creationId xmlns:a16="http://schemas.microsoft.com/office/drawing/2014/main" xmlns="" id="{251D85EC-3C5B-4DC3-A331-A0D5FCD8E738}"/>
                </a:ext>
              </a:extLst>
            </p:cNvPr>
            <p:cNvSpPr>
              <a:spLocks/>
            </p:cNvSpPr>
            <p:nvPr/>
          </p:nvSpPr>
          <p:spPr bwMode="auto">
            <a:xfrm>
              <a:off x="5314" y="1869"/>
              <a:ext cx="23" cy="21"/>
            </a:xfrm>
            <a:custGeom>
              <a:avLst/>
              <a:gdLst>
                <a:gd name="T0" fmla="+- 0 5323 5315"/>
                <a:gd name="T1" fmla="*/ T0 w 23"/>
                <a:gd name="T2" fmla="+- 0 1869 1869"/>
                <a:gd name="T3" fmla="*/ 1869 h 21"/>
                <a:gd name="T4" fmla="+- 0 5319 5315"/>
                <a:gd name="T5" fmla="*/ T4 w 23"/>
                <a:gd name="T6" fmla="+- 0 1871 1869"/>
                <a:gd name="T7" fmla="*/ 1871 h 21"/>
                <a:gd name="T8" fmla="+- 0 5315 5315"/>
                <a:gd name="T9" fmla="*/ T8 w 23"/>
                <a:gd name="T10" fmla="+- 0 1882 1869"/>
                <a:gd name="T11" fmla="*/ 1882 h 21"/>
                <a:gd name="T12" fmla="+- 0 5318 5315"/>
                <a:gd name="T13" fmla="*/ T12 w 23"/>
                <a:gd name="T14" fmla="+- 0 1886 1869"/>
                <a:gd name="T15" fmla="*/ 1886 h 21"/>
                <a:gd name="T16" fmla="+- 0 5328 5315"/>
                <a:gd name="T17" fmla="*/ T16 w 23"/>
                <a:gd name="T18" fmla="+- 0 1890 1869"/>
                <a:gd name="T19" fmla="*/ 1890 h 21"/>
                <a:gd name="T20" fmla="+- 0 5333 5315"/>
                <a:gd name="T21" fmla="*/ T20 w 23"/>
                <a:gd name="T22" fmla="+- 0 1887 1869"/>
                <a:gd name="T23" fmla="*/ 1887 h 21"/>
                <a:gd name="T24" fmla="+- 0 5337 5315"/>
                <a:gd name="T25" fmla="*/ T24 w 23"/>
                <a:gd name="T26" fmla="+- 0 1876 1869"/>
                <a:gd name="T27" fmla="*/ 1876 h 21"/>
                <a:gd name="T28" fmla="+- 0 5334 5315"/>
                <a:gd name="T29" fmla="*/ T28 w 23"/>
                <a:gd name="T30" fmla="+- 0 1873 1869"/>
                <a:gd name="T31" fmla="*/ 1873 h 21"/>
                <a:gd name="T32" fmla="+- 0 5330 5315"/>
                <a:gd name="T33" fmla="*/ T32 w 23"/>
                <a:gd name="T34" fmla="+- 0 1871 1869"/>
                <a:gd name="T35" fmla="*/ 1871 h 21"/>
                <a:gd name="T36" fmla="+- 0 5323 5315"/>
                <a:gd name="T37" fmla="*/ T36 w 23"/>
                <a:gd name="T38" fmla="+- 0 1869 1869"/>
                <a:gd name="T39" fmla="*/ 1869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21">
                  <a:moveTo>
                    <a:pt x="8" y="0"/>
                  </a:moveTo>
                  <a:lnTo>
                    <a:pt x="4" y="2"/>
                  </a:lnTo>
                  <a:lnTo>
                    <a:pt x="0" y="13"/>
                  </a:lnTo>
                  <a:lnTo>
                    <a:pt x="3" y="17"/>
                  </a:lnTo>
                  <a:lnTo>
                    <a:pt x="13" y="21"/>
                  </a:lnTo>
                  <a:lnTo>
                    <a:pt x="18" y="18"/>
                  </a:lnTo>
                  <a:lnTo>
                    <a:pt x="22" y="7"/>
                  </a:lnTo>
                  <a:lnTo>
                    <a:pt x="19" y="4"/>
                  </a:lnTo>
                  <a:lnTo>
                    <a:pt x="15" y="2"/>
                  </a:lnTo>
                  <a:lnTo>
                    <a:pt x="8" y="0"/>
                  </a:lnTo>
                  <a:close/>
                </a:path>
              </a:pathLst>
            </a:custGeom>
            <a:solidFill>
              <a:srgbClr val="EFEFE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 name="Freeform 39">
              <a:extLst>
                <a:ext uri="{FF2B5EF4-FFF2-40B4-BE49-F238E27FC236}">
                  <a16:creationId xmlns:a16="http://schemas.microsoft.com/office/drawing/2014/main" xmlns="" id="{579EE99E-C898-4C90-91D9-1CFBDADB4B73}"/>
                </a:ext>
              </a:extLst>
            </p:cNvPr>
            <p:cNvSpPr>
              <a:spLocks/>
            </p:cNvSpPr>
            <p:nvPr/>
          </p:nvSpPr>
          <p:spPr bwMode="auto">
            <a:xfrm>
              <a:off x="5467" y="2140"/>
              <a:ext cx="22" cy="22"/>
            </a:xfrm>
            <a:custGeom>
              <a:avLst/>
              <a:gdLst>
                <a:gd name="T0" fmla="+- 0 5476 5467"/>
                <a:gd name="T1" fmla="*/ T0 w 22"/>
                <a:gd name="T2" fmla="+- 0 2140 2140"/>
                <a:gd name="T3" fmla="*/ 2140 h 22"/>
                <a:gd name="T4" fmla="+- 0 5472 5467"/>
                <a:gd name="T5" fmla="*/ T4 w 22"/>
                <a:gd name="T6" fmla="+- 0 2141 2140"/>
                <a:gd name="T7" fmla="*/ 2141 h 22"/>
                <a:gd name="T8" fmla="+- 0 5467 5467"/>
                <a:gd name="T9" fmla="*/ T8 w 22"/>
                <a:gd name="T10" fmla="+- 0 2152 2140"/>
                <a:gd name="T11" fmla="*/ 2152 h 22"/>
                <a:gd name="T12" fmla="+- 0 5471 5467"/>
                <a:gd name="T13" fmla="*/ T12 w 22"/>
                <a:gd name="T14" fmla="+- 0 2156 2140"/>
                <a:gd name="T15" fmla="*/ 2156 h 22"/>
                <a:gd name="T16" fmla="+- 0 5476 5467"/>
                <a:gd name="T17" fmla="*/ T16 w 22"/>
                <a:gd name="T18" fmla="+- 0 2159 2140"/>
                <a:gd name="T19" fmla="*/ 2159 h 22"/>
                <a:gd name="T20" fmla="+- 0 5481 5467"/>
                <a:gd name="T21" fmla="*/ T20 w 22"/>
                <a:gd name="T22" fmla="+- 0 2160 2140"/>
                <a:gd name="T23" fmla="*/ 2160 h 22"/>
                <a:gd name="T24" fmla="+- 0 5486 5467"/>
                <a:gd name="T25" fmla="*/ T24 w 22"/>
                <a:gd name="T26" fmla="+- 0 2162 2140"/>
                <a:gd name="T27" fmla="*/ 2162 h 22"/>
                <a:gd name="T28" fmla="+- 0 5489 5467"/>
                <a:gd name="T29" fmla="*/ T28 w 22"/>
                <a:gd name="T30" fmla="+- 0 2149 2140"/>
                <a:gd name="T31" fmla="*/ 2149 h 22"/>
                <a:gd name="T32" fmla="+- 0 5485 5467"/>
                <a:gd name="T33" fmla="*/ T32 w 22"/>
                <a:gd name="T34" fmla="+- 0 2145 2140"/>
                <a:gd name="T35" fmla="*/ 2145 h 22"/>
                <a:gd name="T36" fmla="+- 0 5476 5467"/>
                <a:gd name="T37" fmla="*/ T36 w 22"/>
                <a:gd name="T38" fmla="+- 0 2140 2140"/>
                <a:gd name="T39" fmla="*/ 2140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 h="22">
                  <a:moveTo>
                    <a:pt x="9" y="0"/>
                  </a:moveTo>
                  <a:lnTo>
                    <a:pt x="5" y="1"/>
                  </a:lnTo>
                  <a:lnTo>
                    <a:pt x="0" y="12"/>
                  </a:lnTo>
                  <a:lnTo>
                    <a:pt x="4" y="16"/>
                  </a:lnTo>
                  <a:lnTo>
                    <a:pt x="9" y="19"/>
                  </a:lnTo>
                  <a:lnTo>
                    <a:pt x="14" y="20"/>
                  </a:lnTo>
                  <a:lnTo>
                    <a:pt x="19" y="22"/>
                  </a:lnTo>
                  <a:lnTo>
                    <a:pt x="22" y="9"/>
                  </a:lnTo>
                  <a:lnTo>
                    <a:pt x="18" y="5"/>
                  </a:lnTo>
                  <a:lnTo>
                    <a:pt x="9" y="0"/>
                  </a:lnTo>
                  <a:close/>
                </a:path>
              </a:pathLst>
            </a:custGeom>
            <a:solidFill>
              <a:srgbClr val="F8F7F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 name="Freeform 40">
              <a:extLst>
                <a:ext uri="{FF2B5EF4-FFF2-40B4-BE49-F238E27FC236}">
                  <a16:creationId xmlns:a16="http://schemas.microsoft.com/office/drawing/2014/main" xmlns="" id="{2F374B4F-2C7C-4BCA-B6F3-78B573CDFF9D}"/>
                </a:ext>
              </a:extLst>
            </p:cNvPr>
            <p:cNvSpPr>
              <a:spLocks/>
            </p:cNvSpPr>
            <p:nvPr/>
          </p:nvSpPr>
          <p:spPr bwMode="auto">
            <a:xfrm>
              <a:off x="5508" y="1206"/>
              <a:ext cx="19" cy="25"/>
            </a:xfrm>
            <a:custGeom>
              <a:avLst/>
              <a:gdLst>
                <a:gd name="T0" fmla="+- 0 5517 5509"/>
                <a:gd name="T1" fmla="*/ T0 w 19"/>
                <a:gd name="T2" fmla="+- 0 1206 1206"/>
                <a:gd name="T3" fmla="*/ 1206 h 25"/>
                <a:gd name="T4" fmla="+- 0 5513 5509"/>
                <a:gd name="T5" fmla="*/ T4 w 19"/>
                <a:gd name="T6" fmla="+- 0 1209 1206"/>
                <a:gd name="T7" fmla="*/ 1209 h 25"/>
                <a:gd name="T8" fmla="+- 0 5511 5509"/>
                <a:gd name="T9" fmla="*/ T8 w 19"/>
                <a:gd name="T10" fmla="+- 0 1214 1206"/>
                <a:gd name="T11" fmla="*/ 1214 h 25"/>
                <a:gd name="T12" fmla="+- 0 5509 5509"/>
                <a:gd name="T13" fmla="*/ T12 w 19"/>
                <a:gd name="T14" fmla="+- 0 1226 1206"/>
                <a:gd name="T15" fmla="*/ 1226 h 25"/>
                <a:gd name="T16" fmla="+- 0 5521 5509"/>
                <a:gd name="T17" fmla="*/ T16 w 19"/>
                <a:gd name="T18" fmla="+- 0 1230 1206"/>
                <a:gd name="T19" fmla="*/ 1230 h 25"/>
                <a:gd name="T20" fmla="+- 0 5524 5509"/>
                <a:gd name="T21" fmla="*/ T20 w 19"/>
                <a:gd name="T22" fmla="+- 0 1226 1206"/>
                <a:gd name="T23" fmla="*/ 1226 h 25"/>
                <a:gd name="T24" fmla="+- 0 5525 5509"/>
                <a:gd name="T25" fmla="*/ T24 w 19"/>
                <a:gd name="T26" fmla="+- 0 1222 1206"/>
                <a:gd name="T27" fmla="*/ 1222 h 25"/>
                <a:gd name="T28" fmla="+- 0 5526 5509"/>
                <a:gd name="T29" fmla="*/ T28 w 19"/>
                <a:gd name="T30" fmla="+- 0 1216 1206"/>
                <a:gd name="T31" fmla="*/ 1216 h 25"/>
                <a:gd name="T32" fmla="+- 0 5527 5509"/>
                <a:gd name="T33" fmla="*/ T32 w 19"/>
                <a:gd name="T34" fmla="+- 0 1211 1206"/>
                <a:gd name="T35" fmla="*/ 1211 h 25"/>
                <a:gd name="T36" fmla="+- 0 5517 5509"/>
                <a:gd name="T37" fmla="*/ T36 w 19"/>
                <a:gd name="T38" fmla="+- 0 1206 1206"/>
                <a:gd name="T39" fmla="*/ 1206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9" h="25">
                  <a:moveTo>
                    <a:pt x="8" y="0"/>
                  </a:moveTo>
                  <a:lnTo>
                    <a:pt x="4" y="3"/>
                  </a:lnTo>
                  <a:lnTo>
                    <a:pt x="2" y="8"/>
                  </a:lnTo>
                  <a:lnTo>
                    <a:pt x="0" y="20"/>
                  </a:lnTo>
                  <a:lnTo>
                    <a:pt x="12" y="24"/>
                  </a:lnTo>
                  <a:lnTo>
                    <a:pt x="15" y="20"/>
                  </a:lnTo>
                  <a:lnTo>
                    <a:pt x="16" y="16"/>
                  </a:lnTo>
                  <a:lnTo>
                    <a:pt x="17" y="10"/>
                  </a:lnTo>
                  <a:lnTo>
                    <a:pt x="18" y="5"/>
                  </a:lnTo>
                  <a:lnTo>
                    <a:pt x="8"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 name="Freeform 41">
              <a:extLst>
                <a:ext uri="{FF2B5EF4-FFF2-40B4-BE49-F238E27FC236}">
                  <a16:creationId xmlns:a16="http://schemas.microsoft.com/office/drawing/2014/main" xmlns="" id="{1825B5D6-E42B-4067-9CCB-061EF23E4BBC}"/>
                </a:ext>
              </a:extLst>
            </p:cNvPr>
            <p:cNvSpPr>
              <a:spLocks/>
            </p:cNvSpPr>
            <p:nvPr/>
          </p:nvSpPr>
          <p:spPr bwMode="auto">
            <a:xfrm>
              <a:off x="5487" y="2119"/>
              <a:ext cx="23" cy="19"/>
            </a:xfrm>
            <a:custGeom>
              <a:avLst/>
              <a:gdLst>
                <a:gd name="T0" fmla="+- 0 5490 5487"/>
                <a:gd name="T1" fmla="*/ T0 w 23"/>
                <a:gd name="T2" fmla="+- 0 2120 2120"/>
                <a:gd name="T3" fmla="*/ 2120 h 19"/>
                <a:gd name="T4" fmla="+- 0 5487 5487"/>
                <a:gd name="T5" fmla="*/ T4 w 23"/>
                <a:gd name="T6" fmla="+- 0 2132 2120"/>
                <a:gd name="T7" fmla="*/ 2132 h 19"/>
                <a:gd name="T8" fmla="+- 0 5491 5487"/>
                <a:gd name="T9" fmla="*/ T8 w 23"/>
                <a:gd name="T10" fmla="+- 0 2135 2120"/>
                <a:gd name="T11" fmla="*/ 2135 h 19"/>
                <a:gd name="T12" fmla="+- 0 5497 5487"/>
                <a:gd name="T13" fmla="*/ T12 w 23"/>
                <a:gd name="T14" fmla="+- 0 2137 2120"/>
                <a:gd name="T15" fmla="*/ 2137 h 19"/>
                <a:gd name="T16" fmla="+- 0 5501 5487"/>
                <a:gd name="T17" fmla="*/ T16 w 23"/>
                <a:gd name="T18" fmla="+- 0 2138 2120"/>
                <a:gd name="T19" fmla="*/ 2138 h 19"/>
                <a:gd name="T20" fmla="+- 0 5506 5487"/>
                <a:gd name="T21" fmla="*/ T20 w 23"/>
                <a:gd name="T22" fmla="+- 0 2138 2120"/>
                <a:gd name="T23" fmla="*/ 2138 h 19"/>
                <a:gd name="T24" fmla="+- 0 5509 5487"/>
                <a:gd name="T25" fmla="*/ T24 w 23"/>
                <a:gd name="T26" fmla="+- 0 2126 2120"/>
                <a:gd name="T27" fmla="*/ 2126 h 19"/>
                <a:gd name="T28" fmla="+- 0 5506 5487"/>
                <a:gd name="T29" fmla="*/ T28 w 23"/>
                <a:gd name="T30" fmla="+- 0 2122 2120"/>
                <a:gd name="T31" fmla="*/ 2122 h 19"/>
                <a:gd name="T32" fmla="+- 0 5496 5487"/>
                <a:gd name="T33" fmla="*/ T32 w 23"/>
                <a:gd name="T34" fmla="+- 0 2120 2120"/>
                <a:gd name="T35" fmla="*/ 2120 h 19"/>
                <a:gd name="T36" fmla="+- 0 5490 5487"/>
                <a:gd name="T37" fmla="*/ T36 w 23"/>
                <a:gd name="T38" fmla="+- 0 2120 2120"/>
                <a:gd name="T39" fmla="*/ 2120 h 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19">
                  <a:moveTo>
                    <a:pt x="3" y="0"/>
                  </a:moveTo>
                  <a:lnTo>
                    <a:pt x="0" y="12"/>
                  </a:lnTo>
                  <a:lnTo>
                    <a:pt x="4" y="15"/>
                  </a:lnTo>
                  <a:lnTo>
                    <a:pt x="10" y="17"/>
                  </a:lnTo>
                  <a:lnTo>
                    <a:pt x="14" y="18"/>
                  </a:lnTo>
                  <a:lnTo>
                    <a:pt x="19" y="18"/>
                  </a:lnTo>
                  <a:lnTo>
                    <a:pt x="22" y="6"/>
                  </a:lnTo>
                  <a:lnTo>
                    <a:pt x="19" y="2"/>
                  </a:lnTo>
                  <a:lnTo>
                    <a:pt x="9" y="0"/>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0" name="Freeform 42">
              <a:extLst>
                <a:ext uri="{FF2B5EF4-FFF2-40B4-BE49-F238E27FC236}">
                  <a16:creationId xmlns:a16="http://schemas.microsoft.com/office/drawing/2014/main" xmlns="" id="{D6AC246A-9F89-472C-B4A8-CA165917EEEF}"/>
                </a:ext>
              </a:extLst>
            </p:cNvPr>
            <p:cNvSpPr>
              <a:spLocks/>
            </p:cNvSpPr>
            <p:nvPr/>
          </p:nvSpPr>
          <p:spPr bwMode="auto">
            <a:xfrm>
              <a:off x="5318" y="2021"/>
              <a:ext cx="21" cy="18"/>
            </a:xfrm>
            <a:custGeom>
              <a:avLst/>
              <a:gdLst>
                <a:gd name="T0" fmla="+- 0 5319 5318"/>
                <a:gd name="T1" fmla="*/ T0 w 21"/>
                <a:gd name="T2" fmla="+- 0 2022 2022"/>
                <a:gd name="T3" fmla="*/ 2022 h 18"/>
                <a:gd name="T4" fmla="+- 0 5318 5318"/>
                <a:gd name="T5" fmla="*/ T4 w 21"/>
                <a:gd name="T6" fmla="+- 0 2033 2022"/>
                <a:gd name="T7" fmla="*/ 2033 h 18"/>
                <a:gd name="T8" fmla="+- 0 5323 5318"/>
                <a:gd name="T9" fmla="*/ T8 w 21"/>
                <a:gd name="T10" fmla="+- 0 2037 2022"/>
                <a:gd name="T11" fmla="*/ 2037 h 18"/>
                <a:gd name="T12" fmla="+- 0 5333 5318"/>
                <a:gd name="T13" fmla="*/ T12 w 21"/>
                <a:gd name="T14" fmla="+- 0 2039 2022"/>
                <a:gd name="T15" fmla="*/ 2039 h 18"/>
                <a:gd name="T16" fmla="+- 0 5336 5318"/>
                <a:gd name="T17" fmla="*/ T16 w 21"/>
                <a:gd name="T18" fmla="+- 0 2037 2022"/>
                <a:gd name="T19" fmla="*/ 2037 h 18"/>
                <a:gd name="T20" fmla="+- 0 5338 5318"/>
                <a:gd name="T21" fmla="*/ T20 w 21"/>
                <a:gd name="T22" fmla="+- 0 2033 2022"/>
                <a:gd name="T23" fmla="*/ 2033 h 18"/>
                <a:gd name="T24" fmla="+- 0 5338 5318"/>
                <a:gd name="T25" fmla="*/ T24 w 21"/>
                <a:gd name="T26" fmla="+- 0 2026 2022"/>
                <a:gd name="T27" fmla="*/ 2026 h 18"/>
                <a:gd name="T28" fmla="+- 0 5333 5318"/>
                <a:gd name="T29" fmla="*/ T28 w 21"/>
                <a:gd name="T30" fmla="+- 0 2024 2022"/>
                <a:gd name="T31" fmla="*/ 2024 h 18"/>
                <a:gd name="T32" fmla="+- 0 5325 5318"/>
                <a:gd name="T33" fmla="*/ T32 w 21"/>
                <a:gd name="T34" fmla="+- 0 2022 2022"/>
                <a:gd name="T35" fmla="*/ 2022 h 18"/>
                <a:gd name="T36" fmla="+- 0 5319 5318"/>
                <a:gd name="T37" fmla="*/ T36 w 21"/>
                <a:gd name="T38" fmla="+- 0 2022 2022"/>
                <a:gd name="T39" fmla="*/ 2022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18">
                  <a:moveTo>
                    <a:pt x="1" y="0"/>
                  </a:moveTo>
                  <a:lnTo>
                    <a:pt x="0" y="11"/>
                  </a:lnTo>
                  <a:lnTo>
                    <a:pt x="5" y="15"/>
                  </a:lnTo>
                  <a:lnTo>
                    <a:pt x="15" y="17"/>
                  </a:lnTo>
                  <a:lnTo>
                    <a:pt x="18" y="15"/>
                  </a:lnTo>
                  <a:lnTo>
                    <a:pt x="20" y="11"/>
                  </a:lnTo>
                  <a:lnTo>
                    <a:pt x="20" y="4"/>
                  </a:lnTo>
                  <a:lnTo>
                    <a:pt x="15" y="2"/>
                  </a:lnTo>
                  <a:lnTo>
                    <a:pt x="7" y="0"/>
                  </a:lnTo>
                  <a:lnTo>
                    <a:pt x="1" y="0"/>
                  </a:lnTo>
                  <a:close/>
                </a:path>
              </a:pathLst>
            </a:custGeom>
            <a:solidFill>
              <a:srgbClr val="EDEC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 name="Freeform 43">
              <a:extLst>
                <a:ext uri="{FF2B5EF4-FFF2-40B4-BE49-F238E27FC236}">
                  <a16:creationId xmlns:a16="http://schemas.microsoft.com/office/drawing/2014/main" xmlns="" id="{59086B4B-21B5-42F1-BE06-3532955B72A4}"/>
                </a:ext>
              </a:extLst>
            </p:cNvPr>
            <p:cNvSpPr>
              <a:spLocks/>
            </p:cNvSpPr>
            <p:nvPr/>
          </p:nvSpPr>
          <p:spPr bwMode="auto">
            <a:xfrm>
              <a:off x="5535" y="2128"/>
              <a:ext cx="21" cy="19"/>
            </a:xfrm>
            <a:custGeom>
              <a:avLst/>
              <a:gdLst>
                <a:gd name="T0" fmla="+- 0 5542 5535"/>
                <a:gd name="T1" fmla="*/ T0 w 21"/>
                <a:gd name="T2" fmla="+- 0 2129 2129"/>
                <a:gd name="T3" fmla="*/ 2129 h 19"/>
                <a:gd name="T4" fmla="+- 0 5538 5535"/>
                <a:gd name="T5" fmla="*/ T4 w 21"/>
                <a:gd name="T6" fmla="+- 0 2129 2129"/>
                <a:gd name="T7" fmla="*/ 2129 h 19"/>
                <a:gd name="T8" fmla="+- 0 5535 5535"/>
                <a:gd name="T9" fmla="*/ T8 w 21"/>
                <a:gd name="T10" fmla="+- 0 2141 2129"/>
                <a:gd name="T11" fmla="*/ 2141 h 19"/>
                <a:gd name="T12" fmla="+- 0 5539 5535"/>
                <a:gd name="T13" fmla="*/ T12 w 21"/>
                <a:gd name="T14" fmla="+- 0 2144 2129"/>
                <a:gd name="T15" fmla="*/ 2144 h 19"/>
                <a:gd name="T16" fmla="+- 0 5544 5535"/>
                <a:gd name="T17" fmla="*/ T16 w 21"/>
                <a:gd name="T18" fmla="+- 0 2146 2129"/>
                <a:gd name="T19" fmla="*/ 2146 h 19"/>
                <a:gd name="T20" fmla="+- 0 5549 5535"/>
                <a:gd name="T21" fmla="*/ T20 w 21"/>
                <a:gd name="T22" fmla="+- 0 2147 2129"/>
                <a:gd name="T23" fmla="*/ 2147 h 19"/>
                <a:gd name="T24" fmla="+- 0 5553 5535"/>
                <a:gd name="T25" fmla="*/ T24 w 21"/>
                <a:gd name="T26" fmla="+- 0 2147 2129"/>
                <a:gd name="T27" fmla="*/ 2147 h 19"/>
                <a:gd name="T28" fmla="+- 0 5555 5535"/>
                <a:gd name="T29" fmla="*/ T28 w 21"/>
                <a:gd name="T30" fmla="+- 0 2136 2129"/>
                <a:gd name="T31" fmla="*/ 2136 h 19"/>
                <a:gd name="T32" fmla="+- 0 5553 5535"/>
                <a:gd name="T33" fmla="*/ T32 w 21"/>
                <a:gd name="T34" fmla="+- 0 2132 2129"/>
                <a:gd name="T35" fmla="*/ 2132 h 19"/>
                <a:gd name="T36" fmla="+- 0 5542 5535"/>
                <a:gd name="T37" fmla="*/ T36 w 21"/>
                <a:gd name="T38" fmla="+- 0 2129 2129"/>
                <a:gd name="T39" fmla="*/ 2129 h 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19">
                  <a:moveTo>
                    <a:pt x="7" y="0"/>
                  </a:moveTo>
                  <a:lnTo>
                    <a:pt x="3" y="0"/>
                  </a:lnTo>
                  <a:lnTo>
                    <a:pt x="0" y="12"/>
                  </a:lnTo>
                  <a:lnTo>
                    <a:pt x="4" y="15"/>
                  </a:lnTo>
                  <a:lnTo>
                    <a:pt x="9" y="17"/>
                  </a:lnTo>
                  <a:lnTo>
                    <a:pt x="14" y="18"/>
                  </a:lnTo>
                  <a:lnTo>
                    <a:pt x="18" y="18"/>
                  </a:lnTo>
                  <a:lnTo>
                    <a:pt x="20" y="7"/>
                  </a:lnTo>
                  <a:lnTo>
                    <a:pt x="18" y="3"/>
                  </a:lnTo>
                  <a:lnTo>
                    <a:pt x="7"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 name="Freeform 44">
              <a:extLst>
                <a:ext uri="{FF2B5EF4-FFF2-40B4-BE49-F238E27FC236}">
                  <a16:creationId xmlns:a16="http://schemas.microsoft.com/office/drawing/2014/main" xmlns="" id="{07CA8ED0-B820-4C47-88CC-40ED3A90300F}"/>
                </a:ext>
              </a:extLst>
            </p:cNvPr>
            <p:cNvSpPr>
              <a:spLocks/>
            </p:cNvSpPr>
            <p:nvPr/>
          </p:nvSpPr>
          <p:spPr bwMode="auto">
            <a:xfrm>
              <a:off x="5503" y="2149"/>
              <a:ext cx="20" cy="17"/>
            </a:xfrm>
            <a:custGeom>
              <a:avLst/>
              <a:gdLst>
                <a:gd name="T0" fmla="+- 0 5507 5504"/>
                <a:gd name="T1" fmla="*/ T0 w 20"/>
                <a:gd name="T2" fmla="+- 0 2149 2149"/>
                <a:gd name="T3" fmla="*/ 2149 h 17"/>
                <a:gd name="T4" fmla="+- 0 5504 5504"/>
                <a:gd name="T5" fmla="*/ T4 w 20"/>
                <a:gd name="T6" fmla="+- 0 2160 2149"/>
                <a:gd name="T7" fmla="*/ 2160 h 17"/>
                <a:gd name="T8" fmla="+- 0 5507 5504"/>
                <a:gd name="T9" fmla="*/ T8 w 20"/>
                <a:gd name="T10" fmla="+- 0 2163 2149"/>
                <a:gd name="T11" fmla="*/ 2163 h 17"/>
                <a:gd name="T12" fmla="+- 0 5517 5504"/>
                <a:gd name="T13" fmla="*/ T12 w 20"/>
                <a:gd name="T14" fmla="+- 0 2166 2149"/>
                <a:gd name="T15" fmla="*/ 2166 h 17"/>
                <a:gd name="T16" fmla="+- 0 5521 5504"/>
                <a:gd name="T17" fmla="*/ T16 w 20"/>
                <a:gd name="T18" fmla="+- 0 2164 2149"/>
                <a:gd name="T19" fmla="*/ 2164 h 17"/>
                <a:gd name="T20" fmla="+- 0 5524 5504"/>
                <a:gd name="T21" fmla="*/ T20 w 20"/>
                <a:gd name="T22" fmla="+- 0 2154 2149"/>
                <a:gd name="T23" fmla="*/ 2154 h 17"/>
                <a:gd name="T24" fmla="+- 0 5522 5504"/>
                <a:gd name="T25" fmla="*/ T24 w 20"/>
                <a:gd name="T26" fmla="+- 0 2151 2149"/>
                <a:gd name="T27" fmla="*/ 2151 h 17"/>
                <a:gd name="T28" fmla="+- 0 5517 5504"/>
                <a:gd name="T29" fmla="*/ T28 w 20"/>
                <a:gd name="T30" fmla="+- 0 2150 2149"/>
                <a:gd name="T31" fmla="*/ 2150 h 17"/>
                <a:gd name="T32" fmla="+- 0 5513 5504"/>
                <a:gd name="T33" fmla="*/ T32 w 20"/>
                <a:gd name="T34" fmla="+- 0 2150 2149"/>
                <a:gd name="T35" fmla="*/ 2150 h 17"/>
                <a:gd name="T36" fmla="+- 0 5507 5504"/>
                <a:gd name="T37" fmla="*/ T36 w 20"/>
                <a:gd name="T38" fmla="+- 0 2149 2149"/>
                <a:gd name="T39" fmla="*/ 2149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7">
                  <a:moveTo>
                    <a:pt x="3" y="0"/>
                  </a:moveTo>
                  <a:lnTo>
                    <a:pt x="0" y="11"/>
                  </a:lnTo>
                  <a:lnTo>
                    <a:pt x="3" y="14"/>
                  </a:lnTo>
                  <a:lnTo>
                    <a:pt x="13" y="17"/>
                  </a:lnTo>
                  <a:lnTo>
                    <a:pt x="17" y="15"/>
                  </a:lnTo>
                  <a:lnTo>
                    <a:pt x="20" y="5"/>
                  </a:lnTo>
                  <a:lnTo>
                    <a:pt x="18" y="2"/>
                  </a:lnTo>
                  <a:lnTo>
                    <a:pt x="13" y="1"/>
                  </a:lnTo>
                  <a:lnTo>
                    <a:pt x="9" y="1"/>
                  </a:lnTo>
                  <a:lnTo>
                    <a:pt x="3" y="0"/>
                  </a:lnTo>
                  <a:close/>
                </a:path>
              </a:pathLst>
            </a:custGeom>
            <a:solidFill>
              <a:srgbClr val="F3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 name="Freeform 45">
              <a:extLst>
                <a:ext uri="{FF2B5EF4-FFF2-40B4-BE49-F238E27FC236}">
                  <a16:creationId xmlns:a16="http://schemas.microsoft.com/office/drawing/2014/main" xmlns="" id="{45B150A8-0C36-4D38-B4BF-8B2B355D774E}"/>
                </a:ext>
              </a:extLst>
            </p:cNvPr>
            <p:cNvSpPr>
              <a:spLocks/>
            </p:cNvSpPr>
            <p:nvPr/>
          </p:nvSpPr>
          <p:spPr bwMode="auto">
            <a:xfrm>
              <a:off x="5382" y="2069"/>
              <a:ext cx="20" cy="17"/>
            </a:xfrm>
            <a:custGeom>
              <a:avLst/>
              <a:gdLst>
                <a:gd name="T0" fmla="+- 0 5389 5383"/>
                <a:gd name="T1" fmla="*/ T0 w 20"/>
                <a:gd name="T2" fmla="+- 0 2070 2070"/>
                <a:gd name="T3" fmla="*/ 2070 h 17"/>
                <a:gd name="T4" fmla="+- 0 5385 5383"/>
                <a:gd name="T5" fmla="*/ T4 w 20"/>
                <a:gd name="T6" fmla="+- 0 2071 2070"/>
                <a:gd name="T7" fmla="*/ 2071 h 17"/>
                <a:gd name="T8" fmla="+- 0 5383 5383"/>
                <a:gd name="T9" fmla="*/ T8 w 20"/>
                <a:gd name="T10" fmla="+- 0 2080 2070"/>
                <a:gd name="T11" fmla="*/ 2080 h 17"/>
                <a:gd name="T12" fmla="+- 0 5386 5383"/>
                <a:gd name="T13" fmla="*/ T12 w 20"/>
                <a:gd name="T14" fmla="+- 0 2083 2070"/>
                <a:gd name="T15" fmla="*/ 2083 h 17"/>
                <a:gd name="T16" fmla="+- 0 5394 5383"/>
                <a:gd name="T17" fmla="*/ T16 w 20"/>
                <a:gd name="T18" fmla="+- 0 2085 2070"/>
                <a:gd name="T19" fmla="*/ 2085 h 17"/>
                <a:gd name="T20" fmla="+- 0 5400 5383"/>
                <a:gd name="T21" fmla="*/ T20 w 20"/>
                <a:gd name="T22" fmla="+- 0 2086 2070"/>
                <a:gd name="T23" fmla="*/ 2086 h 17"/>
                <a:gd name="T24" fmla="+- 0 5402 5383"/>
                <a:gd name="T25" fmla="*/ T24 w 20"/>
                <a:gd name="T26" fmla="+- 0 2076 2070"/>
                <a:gd name="T27" fmla="*/ 2076 h 17"/>
                <a:gd name="T28" fmla="+- 0 5398 5383"/>
                <a:gd name="T29" fmla="*/ T28 w 20"/>
                <a:gd name="T30" fmla="+- 0 2073 2070"/>
                <a:gd name="T31" fmla="*/ 2073 h 17"/>
                <a:gd name="T32" fmla="+- 0 5393 5383"/>
                <a:gd name="T33" fmla="*/ T32 w 20"/>
                <a:gd name="T34" fmla="+- 0 2071 2070"/>
                <a:gd name="T35" fmla="*/ 2071 h 17"/>
                <a:gd name="T36" fmla="+- 0 5389 5383"/>
                <a:gd name="T37" fmla="*/ T36 w 20"/>
                <a:gd name="T38" fmla="+- 0 2070 2070"/>
                <a:gd name="T39" fmla="*/ 2070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7">
                  <a:moveTo>
                    <a:pt x="6" y="0"/>
                  </a:moveTo>
                  <a:lnTo>
                    <a:pt x="2" y="1"/>
                  </a:lnTo>
                  <a:lnTo>
                    <a:pt x="0" y="10"/>
                  </a:lnTo>
                  <a:lnTo>
                    <a:pt x="3" y="13"/>
                  </a:lnTo>
                  <a:lnTo>
                    <a:pt x="11" y="15"/>
                  </a:lnTo>
                  <a:lnTo>
                    <a:pt x="17" y="16"/>
                  </a:lnTo>
                  <a:lnTo>
                    <a:pt x="19" y="6"/>
                  </a:lnTo>
                  <a:lnTo>
                    <a:pt x="15" y="3"/>
                  </a:lnTo>
                  <a:lnTo>
                    <a:pt x="10" y="1"/>
                  </a:lnTo>
                  <a:lnTo>
                    <a:pt x="6"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4" name="Freeform 46">
              <a:extLst>
                <a:ext uri="{FF2B5EF4-FFF2-40B4-BE49-F238E27FC236}">
                  <a16:creationId xmlns:a16="http://schemas.microsoft.com/office/drawing/2014/main" xmlns="" id="{ADD3FD5B-71E8-42DE-AD1B-620F40EB5347}"/>
                </a:ext>
              </a:extLst>
            </p:cNvPr>
            <p:cNvSpPr>
              <a:spLocks/>
            </p:cNvSpPr>
            <p:nvPr/>
          </p:nvSpPr>
          <p:spPr bwMode="auto">
            <a:xfrm>
              <a:off x="5501" y="1634"/>
              <a:ext cx="19" cy="20"/>
            </a:xfrm>
            <a:custGeom>
              <a:avLst/>
              <a:gdLst>
                <a:gd name="T0" fmla="+- 0 5510 5501"/>
                <a:gd name="T1" fmla="*/ T0 w 19"/>
                <a:gd name="T2" fmla="+- 0 1634 1634"/>
                <a:gd name="T3" fmla="*/ 1634 h 20"/>
                <a:gd name="T4" fmla="+- 0 5505 5501"/>
                <a:gd name="T5" fmla="*/ T4 w 19"/>
                <a:gd name="T6" fmla="+- 0 1635 1634"/>
                <a:gd name="T7" fmla="*/ 1635 h 20"/>
                <a:gd name="T8" fmla="+- 0 5501 5501"/>
                <a:gd name="T9" fmla="*/ T8 w 19"/>
                <a:gd name="T10" fmla="+- 0 1645 1634"/>
                <a:gd name="T11" fmla="*/ 1645 h 20"/>
                <a:gd name="T12" fmla="+- 0 5504 5501"/>
                <a:gd name="T13" fmla="*/ T12 w 19"/>
                <a:gd name="T14" fmla="+- 0 1649 1634"/>
                <a:gd name="T15" fmla="*/ 1649 h 20"/>
                <a:gd name="T16" fmla="+- 0 5513 5501"/>
                <a:gd name="T17" fmla="*/ T16 w 19"/>
                <a:gd name="T18" fmla="+- 0 1653 1634"/>
                <a:gd name="T19" fmla="*/ 1653 h 20"/>
                <a:gd name="T20" fmla="+- 0 5516 5501"/>
                <a:gd name="T21" fmla="*/ T20 w 19"/>
                <a:gd name="T22" fmla="+- 0 1650 1634"/>
                <a:gd name="T23" fmla="*/ 1650 h 20"/>
                <a:gd name="T24" fmla="+- 0 5518 5501"/>
                <a:gd name="T25" fmla="*/ T24 w 19"/>
                <a:gd name="T26" fmla="+- 0 1645 1634"/>
                <a:gd name="T27" fmla="*/ 1645 h 20"/>
                <a:gd name="T28" fmla="+- 0 5520 5501"/>
                <a:gd name="T29" fmla="*/ T28 w 19"/>
                <a:gd name="T30" fmla="+- 0 1641 1634"/>
                <a:gd name="T31" fmla="*/ 1641 h 20"/>
                <a:gd name="T32" fmla="+- 0 5519 5501"/>
                <a:gd name="T33" fmla="*/ T32 w 19"/>
                <a:gd name="T34" fmla="+- 0 1637 1634"/>
                <a:gd name="T35" fmla="*/ 1637 h 20"/>
                <a:gd name="T36" fmla="+- 0 5510 5501"/>
                <a:gd name="T37" fmla="*/ T36 w 19"/>
                <a:gd name="T38" fmla="+- 0 1634 1634"/>
                <a:gd name="T39" fmla="*/ 1634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9" h="20">
                  <a:moveTo>
                    <a:pt x="9" y="0"/>
                  </a:moveTo>
                  <a:lnTo>
                    <a:pt x="4" y="1"/>
                  </a:lnTo>
                  <a:lnTo>
                    <a:pt x="0" y="11"/>
                  </a:lnTo>
                  <a:lnTo>
                    <a:pt x="3" y="15"/>
                  </a:lnTo>
                  <a:lnTo>
                    <a:pt x="12" y="19"/>
                  </a:lnTo>
                  <a:lnTo>
                    <a:pt x="15" y="16"/>
                  </a:lnTo>
                  <a:lnTo>
                    <a:pt x="17" y="11"/>
                  </a:lnTo>
                  <a:lnTo>
                    <a:pt x="19" y="7"/>
                  </a:lnTo>
                  <a:lnTo>
                    <a:pt x="18" y="3"/>
                  </a:lnTo>
                  <a:lnTo>
                    <a:pt x="9"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5" name="Freeform 47">
              <a:extLst>
                <a:ext uri="{FF2B5EF4-FFF2-40B4-BE49-F238E27FC236}">
                  <a16:creationId xmlns:a16="http://schemas.microsoft.com/office/drawing/2014/main" xmlns="" id="{2D2BB2CA-5960-4848-BDF4-EED5A0C24837}"/>
                </a:ext>
              </a:extLst>
            </p:cNvPr>
            <p:cNvSpPr>
              <a:spLocks/>
            </p:cNvSpPr>
            <p:nvPr/>
          </p:nvSpPr>
          <p:spPr bwMode="auto">
            <a:xfrm>
              <a:off x="5490" y="1595"/>
              <a:ext cx="18" cy="17"/>
            </a:xfrm>
            <a:custGeom>
              <a:avLst/>
              <a:gdLst>
                <a:gd name="T0" fmla="+- 0 5498 5491"/>
                <a:gd name="T1" fmla="*/ T0 w 18"/>
                <a:gd name="T2" fmla="+- 0 1596 1596"/>
                <a:gd name="T3" fmla="*/ 1596 h 17"/>
                <a:gd name="T4" fmla="+- 0 5493 5491"/>
                <a:gd name="T5" fmla="*/ T4 w 18"/>
                <a:gd name="T6" fmla="+- 0 1596 1596"/>
                <a:gd name="T7" fmla="*/ 1596 h 17"/>
                <a:gd name="T8" fmla="+- 0 5491 5491"/>
                <a:gd name="T9" fmla="*/ T8 w 18"/>
                <a:gd name="T10" fmla="+- 0 1607 1596"/>
                <a:gd name="T11" fmla="*/ 1607 h 17"/>
                <a:gd name="T12" fmla="+- 0 5495 5491"/>
                <a:gd name="T13" fmla="*/ T12 w 18"/>
                <a:gd name="T14" fmla="+- 0 1610 1596"/>
                <a:gd name="T15" fmla="*/ 1610 h 17"/>
                <a:gd name="T16" fmla="+- 0 5503 5491"/>
                <a:gd name="T17" fmla="*/ T16 w 18"/>
                <a:gd name="T18" fmla="+- 0 1612 1596"/>
                <a:gd name="T19" fmla="*/ 1612 h 17"/>
                <a:gd name="T20" fmla="+- 0 5506 5491"/>
                <a:gd name="T21" fmla="*/ T20 w 18"/>
                <a:gd name="T22" fmla="+- 0 1612 1596"/>
                <a:gd name="T23" fmla="*/ 1612 h 17"/>
                <a:gd name="T24" fmla="+- 0 5508 5491"/>
                <a:gd name="T25" fmla="*/ T24 w 18"/>
                <a:gd name="T26" fmla="+- 0 1608 1596"/>
                <a:gd name="T27" fmla="*/ 1608 h 17"/>
                <a:gd name="T28" fmla="+- 0 5508 5491"/>
                <a:gd name="T29" fmla="*/ T28 w 18"/>
                <a:gd name="T30" fmla="+- 0 1603 1596"/>
                <a:gd name="T31" fmla="*/ 1603 h 17"/>
                <a:gd name="T32" fmla="+- 0 5507 5491"/>
                <a:gd name="T33" fmla="*/ T32 w 18"/>
                <a:gd name="T34" fmla="+- 0 1598 1596"/>
                <a:gd name="T35" fmla="*/ 1598 h 17"/>
                <a:gd name="T36" fmla="+- 0 5498 5491"/>
                <a:gd name="T37" fmla="*/ T36 w 18"/>
                <a:gd name="T38" fmla="+- 0 1596 1596"/>
                <a:gd name="T39" fmla="*/ 1596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 h="17">
                  <a:moveTo>
                    <a:pt x="7" y="0"/>
                  </a:moveTo>
                  <a:lnTo>
                    <a:pt x="2" y="0"/>
                  </a:lnTo>
                  <a:lnTo>
                    <a:pt x="0" y="11"/>
                  </a:lnTo>
                  <a:lnTo>
                    <a:pt x="4" y="14"/>
                  </a:lnTo>
                  <a:lnTo>
                    <a:pt x="12" y="16"/>
                  </a:lnTo>
                  <a:lnTo>
                    <a:pt x="15" y="16"/>
                  </a:lnTo>
                  <a:lnTo>
                    <a:pt x="17" y="12"/>
                  </a:lnTo>
                  <a:lnTo>
                    <a:pt x="17" y="7"/>
                  </a:lnTo>
                  <a:lnTo>
                    <a:pt x="16" y="2"/>
                  </a:lnTo>
                  <a:lnTo>
                    <a:pt x="7" y="0"/>
                  </a:lnTo>
                  <a:close/>
                </a:path>
              </a:pathLst>
            </a:custGeom>
            <a:solidFill>
              <a:srgbClr val="EDEC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6" name="Freeform 48">
              <a:extLst>
                <a:ext uri="{FF2B5EF4-FFF2-40B4-BE49-F238E27FC236}">
                  <a16:creationId xmlns:a16="http://schemas.microsoft.com/office/drawing/2014/main" xmlns="" id="{069C8B78-013A-4345-83ED-CA022AEDD9AF}"/>
                </a:ext>
              </a:extLst>
            </p:cNvPr>
            <p:cNvSpPr>
              <a:spLocks/>
            </p:cNvSpPr>
            <p:nvPr/>
          </p:nvSpPr>
          <p:spPr bwMode="auto">
            <a:xfrm>
              <a:off x="5498" y="1532"/>
              <a:ext cx="16" cy="22"/>
            </a:xfrm>
            <a:custGeom>
              <a:avLst/>
              <a:gdLst>
                <a:gd name="T0" fmla="+- 0 5506 5499"/>
                <a:gd name="T1" fmla="*/ T0 w 16"/>
                <a:gd name="T2" fmla="+- 0 1533 1533"/>
                <a:gd name="T3" fmla="*/ 1533 h 22"/>
                <a:gd name="T4" fmla="+- 0 5502 5499"/>
                <a:gd name="T5" fmla="*/ T4 w 16"/>
                <a:gd name="T6" fmla="+- 0 1533 1533"/>
                <a:gd name="T7" fmla="*/ 1533 h 22"/>
                <a:gd name="T8" fmla="+- 0 5499 5499"/>
                <a:gd name="T9" fmla="*/ T8 w 16"/>
                <a:gd name="T10" fmla="+- 0 1543 1533"/>
                <a:gd name="T11" fmla="*/ 1543 h 22"/>
                <a:gd name="T12" fmla="+- 0 5500 5499"/>
                <a:gd name="T13" fmla="*/ T12 w 16"/>
                <a:gd name="T14" fmla="+- 0 1548 1533"/>
                <a:gd name="T15" fmla="*/ 1548 h 22"/>
                <a:gd name="T16" fmla="+- 0 5504 5499"/>
                <a:gd name="T17" fmla="*/ T16 w 16"/>
                <a:gd name="T18" fmla="+- 0 1553 1533"/>
                <a:gd name="T19" fmla="*/ 1553 h 22"/>
                <a:gd name="T20" fmla="+- 0 5509 5499"/>
                <a:gd name="T21" fmla="*/ T20 w 16"/>
                <a:gd name="T22" fmla="+- 0 1554 1533"/>
                <a:gd name="T23" fmla="*/ 1554 h 22"/>
                <a:gd name="T24" fmla="+- 0 5511 5499"/>
                <a:gd name="T25" fmla="*/ T24 w 16"/>
                <a:gd name="T26" fmla="+- 0 1549 1533"/>
                <a:gd name="T27" fmla="*/ 1549 h 22"/>
                <a:gd name="T28" fmla="+- 0 5514 5499"/>
                <a:gd name="T29" fmla="*/ T28 w 16"/>
                <a:gd name="T30" fmla="+- 0 1542 1533"/>
                <a:gd name="T31" fmla="*/ 1542 h 22"/>
                <a:gd name="T32" fmla="+- 0 5514 5499"/>
                <a:gd name="T33" fmla="*/ T32 w 16"/>
                <a:gd name="T34" fmla="+- 0 1537 1533"/>
                <a:gd name="T35" fmla="*/ 1537 h 22"/>
                <a:gd name="T36" fmla="+- 0 5506 5499"/>
                <a:gd name="T37" fmla="*/ T36 w 16"/>
                <a:gd name="T38" fmla="+- 0 1533 1533"/>
                <a:gd name="T39" fmla="*/ 1533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 h="22">
                  <a:moveTo>
                    <a:pt x="7" y="0"/>
                  </a:moveTo>
                  <a:lnTo>
                    <a:pt x="3" y="0"/>
                  </a:lnTo>
                  <a:lnTo>
                    <a:pt x="0" y="10"/>
                  </a:lnTo>
                  <a:lnTo>
                    <a:pt x="1" y="15"/>
                  </a:lnTo>
                  <a:lnTo>
                    <a:pt x="5" y="20"/>
                  </a:lnTo>
                  <a:lnTo>
                    <a:pt x="10" y="21"/>
                  </a:lnTo>
                  <a:lnTo>
                    <a:pt x="12" y="16"/>
                  </a:lnTo>
                  <a:lnTo>
                    <a:pt x="15" y="9"/>
                  </a:lnTo>
                  <a:lnTo>
                    <a:pt x="15" y="4"/>
                  </a:lnTo>
                  <a:lnTo>
                    <a:pt x="7" y="0"/>
                  </a:lnTo>
                  <a:close/>
                </a:path>
              </a:pathLst>
            </a:custGeom>
            <a:solidFill>
              <a:srgbClr val="F3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7" name="Freeform 49">
              <a:extLst>
                <a:ext uri="{FF2B5EF4-FFF2-40B4-BE49-F238E27FC236}">
                  <a16:creationId xmlns:a16="http://schemas.microsoft.com/office/drawing/2014/main" xmlns="" id="{5FB89287-1A45-4D69-8D24-DED535D3E166}"/>
                </a:ext>
              </a:extLst>
            </p:cNvPr>
            <p:cNvSpPr>
              <a:spLocks/>
            </p:cNvSpPr>
            <p:nvPr/>
          </p:nvSpPr>
          <p:spPr bwMode="auto">
            <a:xfrm>
              <a:off x="5316" y="1923"/>
              <a:ext cx="19" cy="16"/>
            </a:xfrm>
            <a:custGeom>
              <a:avLst/>
              <a:gdLst>
                <a:gd name="T0" fmla="+- 0 5324 5317"/>
                <a:gd name="T1" fmla="*/ T0 w 19"/>
                <a:gd name="T2" fmla="+- 0 1924 1924"/>
                <a:gd name="T3" fmla="*/ 1924 h 16"/>
                <a:gd name="T4" fmla="+- 0 5321 5317"/>
                <a:gd name="T5" fmla="*/ T4 w 19"/>
                <a:gd name="T6" fmla="+- 0 1924 1924"/>
                <a:gd name="T7" fmla="*/ 1924 h 16"/>
                <a:gd name="T8" fmla="+- 0 5317 5317"/>
                <a:gd name="T9" fmla="*/ T8 w 19"/>
                <a:gd name="T10" fmla="+- 0 1934 1924"/>
                <a:gd name="T11" fmla="*/ 1934 h 16"/>
                <a:gd name="T12" fmla="+- 0 5319 5317"/>
                <a:gd name="T13" fmla="*/ T12 w 19"/>
                <a:gd name="T14" fmla="+- 0 1937 1924"/>
                <a:gd name="T15" fmla="*/ 1937 h 16"/>
                <a:gd name="T16" fmla="+- 0 5323 5317"/>
                <a:gd name="T17" fmla="*/ T16 w 19"/>
                <a:gd name="T18" fmla="+- 0 1939 1924"/>
                <a:gd name="T19" fmla="*/ 1939 h 16"/>
                <a:gd name="T20" fmla="+- 0 5327 5317"/>
                <a:gd name="T21" fmla="*/ T20 w 19"/>
                <a:gd name="T22" fmla="+- 0 1940 1924"/>
                <a:gd name="T23" fmla="*/ 1940 h 16"/>
                <a:gd name="T24" fmla="+- 0 5331 5317"/>
                <a:gd name="T25" fmla="*/ T24 w 19"/>
                <a:gd name="T26" fmla="+- 0 1939 1924"/>
                <a:gd name="T27" fmla="*/ 1939 h 16"/>
                <a:gd name="T28" fmla="+- 0 5335 5317"/>
                <a:gd name="T29" fmla="*/ T28 w 19"/>
                <a:gd name="T30" fmla="+- 0 1930 1924"/>
                <a:gd name="T31" fmla="*/ 1930 h 16"/>
                <a:gd name="T32" fmla="+- 0 5334 5317"/>
                <a:gd name="T33" fmla="*/ T32 w 19"/>
                <a:gd name="T34" fmla="+- 0 1927 1924"/>
                <a:gd name="T35" fmla="*/ 1927 h 16"/>
                <a:gd name="T36" fmla="+- 0 5324 5317"/>
                <a:gd name="T37" fmla="*/ T36 w 19"/>
                <a:gd name="T38" fmla="+- 0 1924 1924"/>
                <a:gd name="T39" fmla="*/ 1924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9" h="16">
                  <a:moveTo>
                    <a:pt x="7" y="0"/>
                  </a:moveTo>
                  <a:lnTo>
                    <a:pt x="4" y="0"/>
                  </a:lnTo>
                  <a:lnTo>
                    <a:pt x="0" y="10"/>
                  </a:lnTo>
                  <a:lnTo>
                    <a:pt x="2" y="13"/>
                  </a:lnTo>
                  <a:lnTo>
                    <a:pt x="6" y="15"/>
                  </a:lnTo>
                  <a:lnTo>
                    <a:pt x="10" y="16"/>
                  </a:lnTo>
                  <a:lnTo>
                    <a:pt x="14" y="15"/>
                  </a:lnTo>
                  <a:lnTo>
                    <a:pt x="18" y="6"/>
                  </a:lnTo>
                  <a:lnTo>
                    <a:pt x="17" y="3"/>
                  </a:lnTo>
                  <a:lnTo>
                    <a:pt x="7" y="0"/>
                  </a:lnTo>
                  <a:close/>
                </a:path>
              </a:pathLst>
            </a:custGeom>
            <a:solidFill>
              <a:srgbClr val="EC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 name="Freeform 50">
              <a:extLst>
                <a:ext uri="{FF2B5EF4-FFF2-40B4-BE49-F238E27FC236}">
                  <a16:creationId xmlns:a16="http://schemas.microsoft.com/office/drawing/2014/main" xmlns="" id="{37793828-EB28-47FA-8EC7-031A4F849AC3}"/>
                </a:ext>
              </a:extLst>
            </p:cNvPr>
            <p:cNvSpPr>
              <a:spLocks/>
            </p:cNvSpPr>
            <p:nvPr/>
          </p:nvSpPr>
          <p:spPr bwMode="auto">
            <a:xfrm>
              <a:off x="5350" y="2053"/>
              <a:ext cx="21" cy="15"/>
            </a:xfrm>
            <a:custGeom>
              <a:avLst/>
              <a:gdLst>
                <a:gd name="T0" fmla="+- 0 5358 5350"/>
                <a:gd name="T1" fmla="*/ T0 w 21"/>
                <a:gd name="T2" fmla="+- 0 2053 2053"/>
                <a:gd name="T3" fmla="*/ 2053 h 15"/>
                <a:gd name="T4" fmla="+- 0 5353 5350"/>
                <a:gd name="T5" fmla="*/ T4 w 21"/>
                <a:gd name="T6" fmla="+- 0 2054 2053"/>
                <a:gd name="T7" fmla="*/ 2054 h 15"/>
                <a:gd name="T8" fmla="+- 0 5350 5350"/>
                <a:gd name="T9" fmla="*/ T8 w 21"/>
                <a:gd name="T10" fmla="+- 0 2063 2053"/>
                <a:gd name="T11" fmla="*/ 2063 h 15"/>
                <a:gd name="T12" fmla="+- 0 5354 5350"/>
                <a:gd name="T13" fmla="*/ T12 w 21"/>
                <a:gd name="T14" fmla="+- 0 2066 2053"/>
                <a:gd name="T15" fmla="*/ 2066 h 15"/>
                <a:gd name="T16" fmla="+- 0 5362 5350"/>
                <a:gd name="T17" fmla="*/ T16 w 21"/>
                <a:gd name="T18" fmla="+- 0 2066 2053"/>
                <a:gd name="T19" fmla="*/ 2066 h 15"/>
                <a:gd name="T20" fmla="+- 0 5367 5350"/>
                <a:gd name="T21" fmla="*/ T20 w 21"/>
                <a:gd name="T22" fmla="+- 0 2068 2053"/>
                <a:gd name="T23" fmla="*/ 2068 h 15"/>
                <a:gd name="T24" fmla="+- 0 5371 5350"/>
                <a:gd name="T25" fmla="*/ T24 w 21"/>
                <a:gd name="T26" fmla="+- 0 2057 2053"/>
                <a:gd name="T27" fmla="*/ 2057 h 15"/>
                <a:gd name="T28" fmla="+- 0 5367 5350"/>
                <a:gd name="T29" fmla="*/ T28 w 21"/>
                <a:gd name="T30" fmla="+- 0 2056 2053"/>
                <a:gd name="T31" fmla="*/ 2056 h 15"/>
                <a:gd name="T32" fmla="+- 0 5363 5350"/>
                <a:gd name="T33" fmla="*/ T32 w 21"/>
                <a:gd name="T34" fmla="+- 0 2055 2053"/>
                <a:gd name="T35" fmla="*/ 2055 h 15"/>
                <a:gd name="T36" fmla="+- 0 5358 5350"/>
                <a:gd name="T37" fmla="*/ T36 w 21"/>
                <a:gd name="T38" fmla="+- 0 2053 2053"/>
                <a:gd name="T39" fmla="*/ 2053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15">
                  <a:moveTo>
                    <a:pt x="8" y="0"/>
                  </a:moveTo>
                  <a:lnTo>
                    <a:pt x="3" y="1"/>
                  </a:lnTo>
                  <a:lnTo>
                    <a:pt x="0" y="10"/>
                  </a:lnTo>
                  <a:lnTo>
                    <a:pt x="4" y="13"/>
                  </a:lnTo>
                  <a:lnTo>
                    <a:pt x="12" y="13"/>
                  </a:lnTo>
                  <a:lnTo>
                    <a:pt x="17" y="15"/>
                  </a:lnTo>
                  <a:lnTo>
                    <a:pt x="21" y="4"/>
                  </a:lnTo>
                  <a:lnTo>
                    <a:pt x="17" y="3"/>
                  </a:lnTo>
                  <a:lnTo>
                    <a:pt x="13" y="2"/>
                  </a:lnTo>
                  <a:lnTo>
                    <a:pt x="8"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 name="Freeform 51">
              <a:extLst>
                <a:ext uri="{FF2B5EF4-FFF2-40B4-BE49-F238E27FC236}">
                  <a16:creationId xmlns:a16="http://schemas.microsoft.com/office/drawing/2014/main" xmlns="" id="{54E79870-70E6-4BCB-903E-081DE373A2E9}"/>
                </a:ext>
              </a:extLst>
            </p:cNvPr>
            <p:cNvSpPr>
              <a:spLocks/>
            </p:cNvSpPr>
            <p:nvPr/>
          </p:nvSpPr>
          <p:spPr bwMode="auto">
            <a:xfrm>
              <a:off x="5341" y="2004"/>
              <a:ext cx="19" cy="17"/>
            </a:xfrm>
            <a:custGeom>
              <a:avLst/>
              <a:gdLst>
                <a:gd name="T0" fmla="+- 0 5344 5341"/>
                <a:gd name="T1" fmla="*/ T0 w 19"/>
                <a:gd name="T2" fmla="+- 0 2005 2005"/>
                <a:gd name="T3" fmla="*/ 2005 h 17"/>
                <a:gd name="T4" fmla="+- 0 5341 5341"/>
                <a:gd name="T5" fmla="*/ T4 w 19"/>
                <a:gd name="T6" fmla="+- 0 2014 2005"/>
                <a:gd name="T7" fmla="*/ 2014 h 17"/>
                <a:gd name="T8" fmla="+- 0 5342 5341"/>
                <a:gd name="T9" fmla="*/ T8 w 19"/>
                <a:gd name="T10" fmla="+- 0 2018 2005"/>
                <a:gd name="T11" fmla="*/ 2018 h 17"/>
                <a:gd name="T12" fmla="+- 0 5351 5341"/>
                <a:gd name="T13" fmla="*/ T12 w 19"/>
                <a:gd name="T14" fmla="+- 0 2021 2005"/>
                <a:gd name="T15" fmla="*/ 2021 h 17"/>
                <a:gd name="T16" fmla="+- 0 5355 5341"/>
                <a:gd name="T17" fmla="*/ T16 w 19"/>
                <a:gd name="T18" fmla="+- 0 2020 2005"/>
                <a:gd name="T19" fmla="*/ 2020 h 17"/>
                <a:gd name="T20" fmla="+- 0 5357 5341"/>
                <a:gd name="T21" fmla="*/ T20 w 19"/>
                <a:gd name="T22" fmla="+- 0 2017 2005"/>
                <a:gd name="T23" fmla="*/ 2017 h 17"/>
                <a:gd name="T24" fmla="+- 0 5360 5341"/>
                <a:gd name="T25" fmla="*/ T24 w 19"/>
                <a:gd name="T26" fmla="+- 0 2011 2005"/>
                <a:gd name="T27" fmla="*/ 2011 h 17"/>
                <a:gd name="T28" fmla="+- 0 5357 5341"/>
                <a:gd name="T29" fmla="*/ T28 w 19"/>
                <a:gd name="T30" fmla="+- 0 2008 2005"/>
                <a:gd name="T31" fmla="*/ 2008 h 17"/>
                <a:gd name="T32" fmla="+- 0 5349 5341"/>
                <a:gd name="T33" fmla="*/ T32 w 19"/>
                <a:gd name="T34" fmla="+- 0 2006 2005"/>
                <a:gd name="T35" fmla="*/ 2006 h 17"/>
                <a:gd name="T36" fmla="+- 0 5344 5341"/>
                <a:gd name="T37" fmla="*/ T36 w 19"/>
                <a:gd name="T38" fmla="+- 0 2005 2005"/>
                <a:gd name="T39" fmla="*/ 2005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9" h="17">
                  <a:moveTo>
                    <a:pt x="3" y="0"/>
                  </a:moveTo>
                  <a:lnTo>
                    <a:pt x="0" y="9"/>
                  </a:lnTo>
                  <a:lnTo>
                    <a:pt x="1" y="13"/>
                  </a:lnTo>
                  <a:lnTo>
                    <a:pt x="10" y="16"/>
                  </a:lnTo>
                  <a:lnTo>
                    <a:pt x="14" y="15"/>
                  </a:lnTo>
                  <a:lnTo>
                    <a:pt x="16" y="12"/>
                  </a:lnTo>
                  <a:lnTo>
                    <a:pt x="19" y="6"/>
                  </a:lnTo>
                  <a:lnTo>
                    <a:pt x="16" y="3"/>
                  </a:lnTo>
                  <a:lnTo>
                    <a:pt x="8" y="1"/>
                  </a:lnTo>
                  <a:lnTo>
                    <a:pt x="3" y="0"/>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 name="Freeform 52">
              <a:extLst>
                <a:ext uri="{FF2B5EF4-FFF2-40B4-BE49-F238E27FC236}">
                  <a16:creationId xmlns:a16="http://schemas.microsoft.com/office/drawing/2014/main" xmlns="" id="{4313806E-2EA2-4721-A822-237595922ECE}"/>
                </a:ext>
              </a:extLst>
            </p:cNvPr>
            <p:cNvSpPr>
              <a:spLocks/>
            </p:cNvSpPr>
            <p:nvPr/>
          </p:nvSpPr>
          <p:spPr bwMode="auto">
            <a:xfrm>
              <a:off x="5299" y="1902"/>
              <a:ext cx="18" cy="16"/>
            </a:xfrm>
            <a:custGeom>
              <a:avLst/>
              <a:gdLst>
                <a:gd name="T0" fmla="+- 0 5307 5300"/>
                <a:gd name="T1" fmla="*/ T0 w 18"/>
                <a:gd name="T2" fmla="+- 0 1902 1902"/>
                <a:gd name="T3" fmla="*/ 1902 h 16"/>
                <a:gd name="T4" fmla="+- 0 5303 5300"/>
                <a:gd name="T5" fmla="*/ T4 w 18"/>
                <a:gd name="T6" fmla="+- 0 1904 1902"/>
                <a:gd name="T7" fmla="*/ 1904 h 16"/>
                <a:gd name="T8" fmla="+- 0 5300 5300"/>
                <a:gd name="T9" fmla="*/ T8 w 18"/>
                <a:gd name="T10" fmla="+- 0 1913 1902"/>
                <a:gd name="T11" fmla="*/ 1913 h 16"/>
                <a:gd name="T12" fmla="+- 0 5302 5300"/>
                <a:gd name="T13" fmla="*/ T12 w 18"/>
                <a:gd name="T14" fmla="+- 0 1916 1902"/>
                <a:gd name="T15" fmla="*/ 1916 h 16"/>
                <a:gd name="T16" fmla="+- 0 5311 5300"/>
                <a:gd name="T17" fmla="*/ T16 w 18"/>
                <a:gd name="T18" fmla="+- 0 1918 1902"/>
                <a:gd name="T19" fmla="*/ 1918 h 16"/>
                <a:gd name="T20" fmla="+- 0 5315 5300"/>
                <a:gd name="T21" fmla="*/ T20 w 18"/>
                <a:gd name="T22" fmla="+- 0 1916 1902"/>
                <a:gd name="T23" fmla="*/ 1916 h 16"/>
                <a:gd name="T24" fmla="+- 0 5318 5300"/>
                <a:gd name="T25" fmla="*/ T24 w 18"/>
                <a:gd name="T26" fmla="+- 0 1907 1902"/>
                <a:gd name="T27" fmla="*/ 1907 h 16"/>
                <a:gd name="T28" fmla="+- 0 5316 5300"/>
                <a:gd name="T29" fmla="*/ T28 w 18"/>
                <a:gd name="T30" fmla="+- 0 1904 1902"/>
                <a:gd name="T31" fmla="*/ 1904 h 16"/>
                <a:gd name="T32" fmla="+- 0 5312 5300"/>
                <a:gd name="T33" fmla="*/ T32 w 18"/>
                <a:gd name="T34" fmla="+- 0 1903 1902"/>
                <a:gd name="T35" fmla="*/ 1903 h 16"/>
                <a:gd name="T36" fmla="+- 0 5307 5300"/>
                <a:gd name="T37" fmla="*/ T36 w 18"/>
                <a:gd name="T38" fmla="+- 0 1902 1902"/>
                <a:gd name="T39" fmla="*/ 1902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 h="16">
                  <a:moveTo>
                    <a:pt x="7" y="0"/>
                  </a:moveTo>
                  <a:lnTo>
                    <a:pt x="3" y="2"/>
                  </a:lnTo>
                  <a:lnTo>
                    <a:pt x="0" y="11"/>
                  </a:lnTo>
                  <a:lnTo>
                    <a:pt x="2" y="14"/>
                  </a:lnTo>
                  <a:lnTo>
                    <a:pt x="11" y="16"/>
                  </a:lnTo>
                  <a:lnTo>
                    <a:pt x="15" y="14"/>
                  </a:lnTo>
                  <a:lnTo>
                    <a:pt x="18" y="5"/>
                  </a:lnTo>
                  <a:lnTo>
                    <a:pt x="16" y="2"/>
                  </a:lnTo>
                  <a:lnTo>
                    <a:pt x="12" y="1"/>
                  </a:lnTo>
                  <a:lnTo>
                    <a:pt x="7" y="0"/>
                  </a:lnTo>
                  <a:close/>
                </a:path>
              </a:pathLst>
            </a:custGeom>
            <a:solidFill>
              <a:srgbClr val="F1F0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 name="Freeform 53">
              <a:extLst>
                <a:ext uri="{FF2B5EF4-FFF2-40B4-BE49-F238E27FC236}">
                  <a16:creationId xmlns:a16="http://schemas.microsoft.com/office/drawing/2014/main" xmlns="" id="{A8FC11AD-DCEC-42C1-A950-D13F71F65B9D}"/>
                </a:ext>
              </a:extLst>
            </p:cNvPr>
            <p:cNvSpPr>
              <a:spLocks/>
            </p:cNvSpPr>
            <p:nvPr/>
          </p:nvSpPr>
          <p:spPr bwMode="auto">
            <a:xfrm>
              <a:off x="5314" y="1983"/>
              <a:ext cx="17" cy="18"/>
            </a:xfrm>
            <a:custGeom>
              <a:avLst/>
              <a:gdLst>
                <a:gd name="T0" fmla="+- 0 5320 5314"/>
                <a:gd name="T1" fmla="*/ T0 w 17"/>
                <a:gd name="T2" fmla="+- 0 1984 1984"/>
                <a:gd name="T3" fmla="*/ 1984 h 18"/>
                <a:gd name="T4" fmla="+- 0 5317 5314"/>
                <a:gd name="T5" fmla="*/ T4 w 17"/>
                <a:gd name="T6" fmla="+- 0 1985 1984"/>
                <a:gd name="T7" fmla="*/ 1985 h 18"/>
                <a:gd name="T8" fmla="+- 0 5314 5314"/>
                <a:gd name="T9" fmla="*/ T8 w 17"/>
                <a:gd name="T10" fmla="+- 0 1994 1984"/>
                <a:gd name="T11" fmla="*/ 1994 h 18"/>
                <a:gd name="T12" fmla="+- 0 5316 5314"/>
                <a:gd name="T13" fmla="*/ T12 w 17"/>
                <a:gd name="T14" fmla="+- 0 1998 1984"/>
                <a:gd name="T15" fmla="*/ 1998 h 18"/>
                <a:gd name="T16" fmla="+- 0 5325 5314"/>
                <a:gd name="T17" fmla="*/ T16 w 17"/>
                <a:gd name="T18" fmla="+- 0 2001 1984"/>
                <a:gd name="T19" fmla="*/ 2001 h 18"/>
                <a:gd name="T20" fmla="+- 0 5328 5314"/>
                <a:gd name="T21" fmla="*/ T20 w 17"/>
                <a:gd name="T22" fmla="+- 0 2000 1984"/>
                <a:gd name="T23" fmla="*/ 2000 h 18"/>
                <a:gd name="T24" fmla="+- 0 5330 5314"/>
                <a:gd name="T25" fmla="*/ T24 w 17"/>
                <a:gd name="T26" fmla="+- 0 1995 1984"/>
                <a:gd name="T27" fmla="*/ 1995 h 18"/>
                <a:gd name="T28" fmla="+- 0 5329 5314"/>
                <a:gd name="T29" fmla="*/ T28 w 17"/>
                <a:gd name="T30" fmla="+- 0 1992 1984"/>
                <a:gd name="T31" fmla="*/ 1992 h 18"/>
                <a:gd name="T32" fmla="+- 0 5330 5314"/>
                <a:gd name="T33" fmla="*/ T32 w 17"/>
                <a:gd name="T34" fmla="+- 0 1987 1984"/>
                <a:gd name="T35" fmla="*/ 1987 h 18"/>
                <a:gd name="T36" fmla="+- 0 5320 5314"/>
                <a:gd name="T37" fmla="*/ T36 w 17"/>
                <a:gd name="T38" fmla="+- 0 1984 1984"/>
                <a:gd name="T39" fmla="*/ 1984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8">
                  <a:moveTo>
                    <a:pt x="6" y="0"/>
                  </a:moveTo>
                  <a:lnTo>
                    <a:pt x="3" y="1"/>
                  </a:lnTo>
                  <a:lnTo>
                    <a:pt x="0" y="10"/>
                  </a:lnTo>
                  <a:lnTo>
                    <a:pt x="2" y="14"/>
                  </a:lnTo>
                  <a:lnTo>
                    <a:pt x="11" y="17"/>
                  </a:lnTo>
                  <a:lnTo>
                    <a:pt x="14" y="16"/>
                  </a:lnTo>
                  <a:lnTo>
                    <a:pt x="16" y="11"/>
                  </a:lnTo>
                  <a:lnTo>
                    <a:pt x="15" y="8"/>
                  </a:lnTo>
                  <a:lnTo>
                    <a:pt x="16" y="3"/>
                  </a:lnTo>
                  <a:lnTo>
                    <a:pt x="6"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 name="Freeform 54">
              <a:extLst>
                <a:ext uri="{FF2B5EF4-FFF2-40B4-BE49-F238E27FC236}">
                  <a16:creationId xmlns:a16="http://schemas.microsoft.com/office/drawing/2014/main" xmlns="" id="{D0FFF5EF-0C4E-4860-816E-3AE3FC41266E}"/>
                </a:ext>
              </a:extLst>
            </p:cNvPr>
            <p:cNvSpPr>
              <a:spLocks/>
            </p:cNvSpPr>
            <p:nvPr/>
          </p:nvSpPr>
          <p:spPr bwMode="auto">
            <a:xfrm>
              <a:off x="5389" y="1725"/>
              <a:ext cx="24" cy="14"/>
            </a:xfrm>
            <a:custGeom>
              <a:avLst/>
              <a:gdLst>
                <a:gd name="T0" fmla="+- 0 5412 5389"/>
                <a:gd name="T1" fmla="*/ T0 w 24"/>
                <a:gd name="T2" fmla="+- 0 1725 1725"/>
                <a:gd name="T3" fmla="*/ 1725 h 14"/>
                <a:gd name="T4" fmla="+- 0 5405 5389"/>
                <a:gd name="T5" fmla="*/ T4 w 24"/>
                <a:gd name="T6" fmla="+- 0 1726 1725"/>
                <a:gd name="T7" fmla="*/ 1726 h 14"/>
                <a:gd name="T8" fmla="+- 0 5398 5389"/>
                <a:gd name="T9" fmla="*/ T8 w 24"/>
                <a:gd name="T10" fmla="+- 0 1726 1725"/>
                <a:gd name="T11" fmla="*/ 1726 h 14"/>
                <a:gd name="T12" fmla="+- 0 5389 5389"/>
                <a:gd name="T13" fmla="*/ T12 w 24"/>
                <a:gd name="T14" fmla="+- 0 1728 1725"/>
                <a:gd name="T15" fmla="*/ 1728 h 14"/>
                <a:gd name="T16" fmla="+- 0 5391 5389"/>
                <a:gd name="T17" fmla="*/ T16 w 24"/>
                <a:gd name="T18" fmla="+- 0 1732 1725"/>
                <a:gd name="T19" fmla="*/ 1732 h 14"/>
                <a:gd name="T20" fmla="+- 0 5393 5389"/>
                <a:gd name="T21" fmla="*/ T20 w 24"/>
                <a:gd name="T22" fmla="+- 0 1734 1725"/>
                <a:gd name="T23" fmla="*/ 1734 h 14"/>
                <a:gd name="T24" fmla="+- 0 5398 5389"/>
                <a:gd name="T25" fmla="*/ T24 w 24"/>
                <a:gd name="T26" fmla="+- 0 1739 1725"/>
                <a:gd name="T27" fmla="*/ 1739 h 14"/>
                <a:gd name="T28" fmla="+- 0 5410 5389"/>
                <a:gd name="T29" fmla="*/ T28 w 24"/>
                <a:gd name="T30" fmla="+- 0 1735 1725"/>
                <a:gd name="T31" fmla="*/ 1735 h 14"/>
                <a:gd name="T32" fmla="+- 0 5413 5389"/>
                <a:gd name="T33" fmla="*/ T32 w 24"/>
                <a:gd name="T34" fmla="+- 0 1729 1725"/>
                <a:gd name="T35" fmla="*/ 1729 h 14"/>
                <a:gd name="T36" fmla="+- 0 5413 5389"/>
                <a:gd name="T37" fmla="*/ T36 w 24"/>
                <a:gd name="T38" fmla="+- 0 1728 1725"/>
                <a:gd name="T39" fmla="*/ 1728 h 14"/>
                <a:gd name="T40" fmla="+- 0 5412 5389"/>
                <a:gd name="T41" fmla="*/ T40 w 24"/>
                <a:gd name="T42" fmla="+- 0 1725 1725"/>
                <a:gd name="T43" fmla="*/ 1725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4" h="14">
                  <a:moveTo>
                    <a:pt x="23" y="0"/>
                  </a:moveTo>
                  <a:lnTo>
                    <a:pt x="16" y="1"/>
                  </a:lnTo>
                  <a:lnTo>
                    <a:pt x="9" y="1"/>
                  </a:lnTo>
                  <a:lnTo>
                    <a:pt x="0" y="3"/>
                  </a:lnTo>
                  <a:lnTo>
                    <a:pt x="2" y="7"/>
                  </a:lnTo>
                  <a:lnTo>
                    <a:pt x="4" y="9"/>
                  </a:lnTo>
                  <a:lnTo>
                    <a:pt x="9" y="14"/>
                  </a:lnTo>
                  <a:lnTo>
                    <a:pt x="21" y="10"/>
                  </a:lnTo>
                  <a:lnTo>
                    <a:pt x="24" y="4"/>
                  </a:lnTo>
                  <a:lnTo>
                    <a:pt x="24" y="3"/>
                  </a:lnTo>
                  <a:lnTo>
                    <a:pt x="23"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 name="Freeform 55">
              <a:extLst>
                <a:ext uri="{FF2B5EF4-FFF2-40B4-BE49-F238E27FC236}">
                  <a16:creationId xmlns:a16="http://schemas.microsoft.com/office/drawing/2014/main" xmlns="" id="{0CA6BA41-4042-4E55-BFDF-1DD51920BDA5}"/>
                </a:ext>
              </a:extLst>
            </p:cNvPr>
            <p:cNvSpPr>
              <a:spLocks/>
            </p:cNvSpPr>
            <p:nvPr/>
          </p:nvSpPr>
          <p:spPr bwMode="auto">
            <a:xfrm>
              <a:off x="5332" y="1763"/>
              <a:ext cx="17" cy="17"/>
            </a:xfrm>
            <a:custGeom>
              <a:avLst/>
              <a:gdLst>
                <a:gd name="T0" fmla="+- 0 5339 5333"/>
                <a:gd name="T1" fmla="*/ T0 w 17"/>
                <a:gd name="T2" fmla="+- 0 1763 1763"/>
                <a:gd name="T3" fmla="*/ 1763 h 17"/>
                <a:gd name="T4" fmla="+- 0 5336 5333"/>
                <a:gd name="T5" fmla="*/ T4 w 17"/>
                <a:gd name="T6" fmla="+- 0 1767 1763"/>
                <a:gd name="T7" fmla="*/ 1767 h 17"/>
                <a:gd name="T8" fmla="+- 0 5333 5333"/>
                <a:gd name="T9" fmla="*/ T8 w 17"/>
                <a:gd name="T10" fmla="+- 0 1774 1763"/>
                <a:gd name="T11" fmla="*/ 1774 h 17"/>
                <a:gd name="T12" fmla="+- 0 5334 5333"/>
                <a:gd name="T13" fmla="*/ T12 w 17"/>
                <a:gd name="T14" fmla="+- 0 1777 1763"/>
                <a:gd name="T15" fmla="*/ 1777 h 17"/>
                <a:gd name="T16" fmla="+- 0 5342 5333"/>
                <a:gd name="T17" fmla="*/ T16 w 17"/>
                <a:gd name="T18" fmla="+- 0 1779 1763"/>
                <a:gd name="T19" fmla="*/ 1779 h 17"/>
                <a:gd name="T20" fmla="+- 0 5346 5333"/>
                <a:gd name="T21" fmla="*/ T20 w 17"/>
                <a:gd name="T22" fmla="+- 0 1779 1763"/>
                <a:gd name="T23" fmla="*/ 1779 h 17"/>
                <a:gd name="T24" fmla="+- 0 5350 5333"/>
                <a:gd name="T25" fmla="*/ T24 w 17"/>
                <a:gd name="T26" fmla="+- 0 1770 1763"/>
                <a:gd name="T27" fmla="*/ 1770 h 17"/>
                <a:gd name="T28" fmla="+- 0 5348 5333"/>
                <a:gd name="T29" fmla="*/ T28 w 17"/>
                <a:gd name="T30" fmla="+- 0 1767 1763"/>
                <a:gd name="T31" fmla="*/ 1767 h 17"/>
                <a:gd name="T32" fmla="+- 0 5344 5333"/>
                <a:gd name="T33" fmla="*/ T32 w 17"/>
                <a:gd name="T34" fmla="+- 0 1764 1763"/>
                <a:gd name="T35" fmla="*/ 1764 h 17"/>
                <a:gd name="T36" fmla="+- 0 5339 5333"/>
                <a:gd name="T37" fmla="*/ T36 w 17"/>
                <a:gd name="T38" fmla="+- 0 1763 1763"/>
                <a:gd name="T39" fmla="*/ 1763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7">
                  <a:moveTo>
                    <a:pt x="6" y="0"/>
                  </a:moveTo>
                  <a:lnTo>
                    <a:pt x="3" y="4"/>
                  </a:lnTo>
                  <a:lnTo>
                    <a:pt x="0" y="11"/>
                  </a:lnTo>
                  <a:lnTo>
                    <a:pt x="1" y="14"/>
                  </a:lnTo>
                  <a:lnTo>
                    <a:pt x="9" y="16"/>
                  </a:lnTo>
                  <a:lnTo>
                    <a:pt x="13" y="16"/>
                  </a:lnTo>
                  <a:lnTo>
                    <a:pt x="17" y="7"/>
                  </a:lnTo>
                  <a:lnTo>
                    <a:pt x="15" y="4"/>
                  </a:lnTo>
                  <a:lnTo>
                    <a:pt x="11" y="1"/>
                  </a:lnTo>
                  <a:lnTo>
                    <a:pt x="6" y="0"/>
                  </a:lnTo>
                  <a:close/>
                </a:path>
              </a:pathLst>
            </a:custGeom>
            <a:solidFill>
              <a:srgbClr val="EC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 name="Freeform 56">
              <a:extLst>
                <a:ext uri="{FF2B5EF4-FFF2-40B4-BE49-F238E27FC236}">
                  <a16:creationId xmlns:a16="http://schemas.microsoft.com/office/drawing/2014/main" xmlns="" id="{8A1D5B89-B9D9-4B33-8CDA-A99760BA17FA}"/>
                </a:ext>
              </a:extLst>
            </p:cNvPr>
            <p:cNvSpPr>
              <a:spLocks/>
            </p:cNvSpPr>
            <p:nvPr/>
          </p:nvSpPr>
          <p:spPr bwMode="auto">
            <a:xfrm>
              <a:off x="5296" y="1878"/>
              <a:ext cx="17" cy="16"/>
            </a:xfrm>
            <a:custGeom>
              <a:avLst/>
              <a:gdLst>
                <a:gd name="T0" fmla="+- 0 5301 5297"/>
                <a:gd name="T1" fmla="*/ T0 w 17"/>
                <a:gd name="T2" fmla="+- 0 1878 1878"/>
                <a:gd name="T3" fmla="*/ 1878 h 16"/>
                <a:gd name="T4" fmla="+- 0 5298 5297"/>
                <a:gd name="T5" fmla="*/ T4 w 17"/>
                <a:gd name="T6" fmla="+- 0 1880 1878"/>
                <a:gd name="T7" fmla="*/ 1880 h 16"/>
                <a:gd name="T8" fmla="+- 0 5297 5297"/>
                <a:gd name="T9" fmla="*/ T8 w 17"/>
                <a:gd name="T10" fmla="+- 0 1888 1878"/>
                <a:gd name="T11" fmla="*/ 1888 h 16"/>
                <a:gd name="T12" fmla="+- 0 5299 5297"/>
                <a:gd name="T13" fmla="*/ T12 w 17"/>
                <a:gd name="T14" fmla="+- 0 1891 1878"/>
                <a:gd name="T15" fmla="*/ 1891 h 16"/>
                <a:gd name="T16" fmla="+- 0 5304 5297"/>
                <a:gd name="T17" fmla="*/ T16 w 17"/>
                <a:gd name="T18" fmla="+- 0 1893 1878"/>
                <a:gd name="T19" fmla="*/ 1893 h 16"/>
                <a:gd name="T20" fmla="+- 0 5307 5297"/>
                <a:gd name="T21" fmla="*/ T20 w 17"/>
                <a:gd name="T22" fmla="+- 0 1894 1878"/>
                <a:gd name="T23" fmla="*/ 1894 h 16"/>
                <a:gd name="T24" fmla="+- 0 5311 5297"/>
                <a:gd name="T25" fmla="*/ T24 w 17"/>
                <a:gd name="T26" fmla="+- 0 1893 1878"/>
                <a:gd name="T27" fmla="*/ 1893 h 16"/>
                <a:gd name="T28" fmla="+- 0 5313 5297"/>
                <a:gd name="T29" fmla="*/ T28 w 17"/>
                <a:gd name="T30" fmla="+- 0 1884 1878"/>
                <a:gd name="T31" fmla="*/ 1884 h 16"/>
                <a:gd name="T32" fmla="+- 0 5309 5297"/>
                <a:gd name="T33" fmla="*/ T32 w 17"/>
                <a:gd name="T34" fmla="+- 0 1881 1878"/>
                <a:gd name="T35" fmla="*/ 1881 h 16"/>
                <a:gd name="T36" fmla="+- 0 5301 5297"/>
                <a:gd name="T37" fmla="*/ T36 w 17"/>
                <a:gd name="T38" fmla="+- 0 1878 1878"/>
                <a:gd name="T39" fmla="*/ 1878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6">
                  <a:moveTo>
                    <a:pt x="4" y="0"/>
                  </a:moveTo>
                  <a:lnTo>
                    <a:pt x="1" y="2"/>
                  </a:lnTo>
                  <a:lnTo>
                    <a:pt x="0" y="10"/>
                  </a:lnTo>
                  <a:lnTo>
                    <a:pt x="2" y="13"/>
                  </a:lnTo>
                  <a:lnTo>
                    <a:pt x="7" y="15"/>
                  </a:lnTo>
                  <a:lnTo>
                    <a:pt x="10" y="16"/>
                  </a:lnTo>
                  <a:lnTo>
                    <a:pt x="14" y="15"/>
                  </a:lnTo>
                  <a:lnTo>
                    <a:pt x="16" y="6"/>
                  </a:lnTo>
                  <a:lnTo>
                    <a:pt x="12" y="3"/>
                  </a:lnTo>
                  <a:lnTo>
                    <a:pt x="4"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 name="Freeform 57">
              <a:extLst>
                <a:ext uri="{FF2B5EF4-FFF2-40B4-BE49-F238E27FC236}">
                  <a16:creationId xmlns:a16="http://schemas.microsoft.com/office/drawing/2014/main" xmlns="" id="{AF5063DF-9118-4C91-9756-6CB86E633D0A}"/>
                </a:ext>
              </a:extLst>
            </p:cNvPr>
            <p:cNvSpPr>
              <a:spLocks/>
            </p:cNvSpPr>
            <p:nvPr/>
          </p:nvSpPr>
          <p:spPr bwMode="auto">
            <a:xfrm>
              <a:off x="5429" y="2097"/>
              <a:ext cx="19" cy="18"/>
            </a:xfrm>
            <a:custGeom>
              <a:avLst/>
              <a:gdLst>
                <a:gd name="T0" fmla="+- 0 5433 5429"/>
                <a:gd name="T1" fmla="*/ T0 w 19"/>
                <a:gd name="T2" fmla="+- 0 2097 2097"/>
                <a:gd name="T3" fmla="*/ 2097 h 18"/>
                <a:gd name="T4" fmla="+- 0 5429 5429"/>
                <a:gd name="T5" fmla="*/ T4 w 19"/>
                <a:gd name="T6" fmla="+- 0 2109 2097"/>
                <a:gd name="T7" fmla="*/ 2109 h 18"/>
                <a:gd name="T8" fmla="+- 0 5437 5429"/>
                <a:gd name="T9" fmla="*/ T8 w 19"/>
                <a:gd name="T10" fmla="+- 0 2109 2097"/>
                <a:gd name="T11" fmla="*/ 2109 h 18"/>
                <a:gd name="T12" fmla="+- 0 5442 5429"/>
                <a:gd name="T13" fmla="*/ T12 w 19"/>
                <a:gd name="T14" fmla="+- 0 2115 2097"/>
                <a:gd name="T15" fmla="*/ 2115 h 18"/>
                <a:gd name="T16" fmla="+- 0 5446 5429"/>
                <a:gd name="T17" fmla="*/ T16 w 19"/>
                <a:gd name="T18" fmla="+- 0 2113 2097"/>
                <a:gd name="T19" fmla="*/ 2113 h 18"/>
                <a:gd name="T20" fmla="+- 0 5447 5429"/>
                <a:gd name="T21" fmla="*/ T20 w 19"/>
                <a:gd name="T22" fmla="+- 0 2110 2097"/>
                <a:gd name="T23" fmla="*/ 2110 h 18"/>
                <a:gd name="T24" fmla="+- 0 5447 5429"/>
                <a:gd name="T25" fmla="*/ T24 w 19"/>
                <a:gd name="T26" fmla="+- 0 2105 2097"/>
                <a:gd name="T27" fmla="*/ 2105 h 18"/>
                <a:gd name="T28" fmla="+- 0 5445 5429"/>
                <a:gd name="T29" fmla="*/ T28 w 19"/>
                <a:gd name="T30" fmla="+- 0 2101 2097"/>
                <a:gd name="T31" fmla="*/ 2101 h 18"/>
                <a:gd name="T32" fmla="+- 0 5436 5429"/>
                <a:gd name="T33" fmla="*/ T32 w 19"/>
                <a:gd name="T34" fmla="+- 0 2099 2097"/>
                <a:gd name="T35" fmla="*/ 2099 h 18"/>
                <a:gd name="T36" fmla="+- 0 5433 5429"/>
                <a:gd name="T37" fmla="*/ T36 w 19"/>
                <a:gd name="T38" fmla="+- 0 2097 2097"/>
                <a:gd name="T39" fmla="*/ 2097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9" h="18">
                  <a:moveTo>
                    <a:pt x="4" y="0"/>
                  </a:moveTo>
                  <a:lnTo>
                    <a:pt x="0" y="12"/>
                  </a:lnTo>
                  <a:lnTo>
                    <a:pt x="8" y="12"/>
                  </a:lnTo>
                  <a:lnTo>
                    <a:pt x="13" y="18"/>
                  </a:lnTo>
                  <a:lnTo>
                    <a:pt x="17" y="16"/>
                  </a:lnTo>
                  <a:lnTo>
                    <a:pt x="18" y="13"/>
                  </a:lnTo>
                  <a:lnTo>
                    <a:pt x="18" y="8"/>
                  </a:lnTo>
                  <a:lnTo>
                    <a:pt x="16" y="4"/>
                  </a:lnTo>
                  <a:lnTo>
                    <a:pt x="7" y="2"/>
                  </a:lnTo>
                  <a:lnTo>
                    <a:pt x="4" y="0"/>
                  </a:lnTo>
                  <a:close/>
                </a:path>
              </a:pathLst>
            </a:custGeom>
            <a:solidFill>
              <a:srgbClr val="F1F1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 name="Freeform 58">
              <a:extLst>
                <a:ext uri="{FF2B5EF4-FFF2-40B4-BE49-F238E27FC236}">
                  <a16:creationId xmlns:a16="http://schemas.microsoft.com/office/drawing/2014/main" xmlns="" id="{A39633C4-954B-4384-829A-441CFA6689C1}"/>
                </a:ext>
              </a:extLst>
            </p:cNvPr>
            <p:cNvSpPr>
              <a:spLocks/>
            </p:cNvSpPr>
            <p:nvPr/>
          </p:nvSpPr>
          <p:spPr bwMode="auto">
            <a:xfrm>
              <a:off x="5292" y="1929"/>
              <a:ext cx="16" cy="16"/>
            </a:xfrm>
            <a:custGeom>
              <a:avLst/>
              <a:gdLst>
                <a:gd name="T0" fmla="+- 0 5298 5292"/>
                <a:gd name="T1" fmla="*/ T0 w 16"/>
                <a:gd name="T2" fmla="+- 0 1929 1929"/>
                <a:gd name="T3" fmla="*/ 1929 h 16"/>
                <a:gd name="T4" fmla="+- 0 5295 5292"/>
                <a:gd name="T5" fmla="*/ T4 w 16"/>
                <a:gd name="T6" fmla="+- 0 1931 1929"/>
                <a:gd name="T7" fmla="*/ 1931 h 16"/>
                <a:gd name="T8" fmla="+- 0 5292 5292"/>
                <a:gd name="T9" fmla="*/ T8 w 16"/>
                <a:gd name="T10" fmla="+- 0 1939 1929"/>
                <a:gd name="T11" fmla="*/ 1939 h 16"/>
                <a:gd name="T12" fmla="+- 0 5293 5292"/>
                <a:gd name="T13" fmla="*/ T12 w 16"/>
                <a:gd name="T14" fmla="+- 0 1942 1929"/>
                <a:gd name="T15" fmla="*/ 1942 h 16"/>
                <a:gd name="T16" fmla="+- 0 5301 5292"/>
                <a:gd name="T17" fmla="*/ T16 w 16"/>
                <a:gd name="T18" fmla="+- 0 1945 1929"/>
                <a:gd name="T19" fmla="*/ 1945 h 16"/>
                <a:gd name="T20" fmla="+- 0 5305 5292"/>
                <a:gd name="T21" fmla="*/ T20 w 16"/>
                <a:gd name="T22" fmla="+- 0 1943 1929"/>
                <a:gd name="T23" fmla="*/ 1943 h 16"/>
                <a:gd name="T24" fmla="+- 0 5307 5292"/>
                <a:gd name="T25" fmla="*/ T24 w 16"/>
                <a:gd name="T26" fmla="+- 0 1938 1929"/>
                <a:gd name="T27" fmla="*/ 1938 h 16"/>
                <a:gd name="T28" fmla="+- 0 5307 5292"/>
                <a:gd name="T29" fmla="*/ T28 w 16"/>
                <a:gd name="T30" fmla="+- 0 1935 1929"/>
                <a:gd name="T31" fmla="*/ 1935 h 16"/>
                <a:gd name="T32" fmla="+- 0 5307 5292"/>
                <a:gd name="T33" fmla="*/ T32 w 16"/>
                <a:gd name="T34" fmla="+- 0 1932 1929"/>
                <a:gd name="T35" fmla="*/ 1932 h 16"/>
                <a:gd name="T36" fmla="+- 0 5298 5292"/>
                <a:gd name="T37" fmla="*/ T36 w 16"/>
                <a:gd name="T38" fmla="+- 0 1929 1929"/>
                <a:gd name="T39" fmla="*/ 1929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 h="16">
                  <a:moveTo>
                    <a:pt x="6" y="0"/>
                  </a:moveTo>
                  <a:lnTo>
                    <a:pt x="3" y="2"/>
                  </a:lnTo>
                  <a:lnTo>
                    <a:pt x="0" y="10"/>
                  </a:lnTo>
                  <a:lnTo>
                    <a:pt x="1" y="13"/>
                  </a:lnTo>
                  <a:lnTo>
                    <a:pt x="9" y="16"/>
                  </a:lnTo>
                  <a:lnTo>
                    <a:pt x="13" y="14"/>
                  </a:lnTo>
                  <a:lnTo>
                    <a:pt x="15" y="9"/>
                  </a:lnTo>
                  <a:lnTo>
                    <a:pt x="15" y="6"/>
                  </a:lnTo>
                  <a:lnTo>
                    <a:pt x="15" y="3"/>
                  </a:lnTo>
                  <a:lnTo>
                    <a:pt x="6" y="0"/>
                  </a:lnTo>
                  <a:close/>
                </a:path>
              </a:pathLst>
            </a:custGeom>
            <a:solidFill>
              <a:srgbClr val="E5E5E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 name="Freeform 59">
              <a:extLst>
                <a:ext uri="{FF2B5EF4-FFF2-40B4-BE49-F238E27FC236}">
                  <a16:creationId xmlns:a16="http://schemas.microsoft.com/office/drawing/2014/main" xmlns="" id="{81BB3EBB-3E93-4783-B4F0-50CC7DDA760A}"/>
                </a:ext>
              </a:extLst>
            </p:cNvPr>
            <p:cNvSpPr>
              <a:spLocks/>
            </p:cNvSpPr>
            <p:nvPr/>
          </p:nvSpPr>
          <p:spPr bwMode="auto">
            <a:xfrm>
              <a:off x="5515" y="1423"/>
              <a:ext cx="17" cy="14"/>
            </a:xfrm>
            <a:custGeom>
              <a:avLst/>
              <a:gdLst>
                <a:gd name="T0" fmla="+- 0 5521 5515"/>
                <a:gd name="T1" fmla="*/ T0 w 17"/>
                <a:gd name="T2" fmla="+- 0 1423 1423"/>
                <a:gd name="T3" fmla="*/ 1423 h 14"/>
                <a:gd name="T4" fmla="+- 0 5517 5515"/>
                <a:gd name="T5" fmla="*/ T4 w 17"/>
                <a:gd name="T6" fmla="+- 0 1423 1423"/>
                <a:gd name="T7" fmla="*/ 1423 h 14"/>
                <a:gd name="T8" fmla="+- 0 5515 5515"/>
                <a:gd name="T9" fmla="*/ T8 w 17"/>
                <a:gd name="T10" fmla="+- 0 1432 1423"/>
                <a:gd name="T11" fmla="*/ 1432 h 14"/>
                <a:gd name="T12" fmla="+- 0 5517 5515"/>
                <a:gd name="T13" fmla="*/ T12 w 17"/>
                <a:gd name="T14" fmla="+- 0 1436 1423"/>
                <a:gd name="T15" fmla="*/ 1436 h 14"/>
                <a:gd name="T16" fmla="+- 0 5525 5515"/>
                <a:gd name="T17" fmla="*/ T16 w 17"/>
                <a:gd name="T18" fmla="+- 0 1436 1423"/>
                <a:gd name="T19" fmla="*/ 1436 h 14"/>
                <a:gd name="T20" fmla="+- 0 5530 5515"/>
                <a:gd name="T21" fmla="*/ T20 w 17"/>
                <a:gd name="T22" fmla="+- 0 1435 1423"/>
                <a:gd name="T23" fmla="*/ 1435 h 14"/>
                <a:gd name="T24" fmla="+- 0 5532 5515"/>
                <a:gd name="T25" fmla="*/ T24 w 17"/>
                <a:gd name="T26" fmla="+- 0 1426 1423"/>
                <a:gd name="T27" fmla="*/ 1426 h 14"/>
                <a:gd name="T28" fmla="+- 0 5528 5515"/>
                <a:gd name="T29" fmla="*/ T28 w 17"/>
                <a:gd name="T30" fmla="+- 0 1425 1423"/>
                <a:gd name="T31" fmla="*/ 1425 h 14"/>
                <a:gd name="T32" fmla="+- 0 5525 5515"/>
                <a:gd name="T33" fmla="*/ T32 w 17"/>
                <a:gd name="T34" fmla="+- 0 1423 1423"/>
                <a:gd name="T35" fmla="*/ 1423 h 14"/>
                <a:gd name="T36" fmla="+- 0 5521 5515"/>
                <a:gd name="T37" fmla="*/ T36 w 17"/>
                <a:gd name="T38" fmla="+- 0 1423 1423"/>
                <a:gd name="T39" fmla="*/ 1423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4">
                  <a:moveTo>
                    <a:pt x="6" y="0"/>
                  </a:moveTo>
                  <a:lnTo>
                    <a:pt x="2" y="0"/>
                  </a:lnTo>
                  <a:lnTo>
                    <a:pt x="0" y="9"/>
                  </a:lnTo>
                  <a:lnTo>
                    <a:pt x="2" y="13"/>
                  </a:lnTo>
                  <a:lnTo>
                    <a:pt x="10" y="13"/>
                  </a:lnTo>
                  <a:lnTo>
                    <a:pt x="15" y="12"/>
                  </a:lnTo>
                  <a:lnTo>
                    <a:pt x="17" y="3"/>
                  </a:lnTo>
                  <a:lnTo>
                    <a:pt x="13" y="2"/>
                  </a:lnTo>
                  <a:lnTo>
                    <a:pt x="10" y="0"/>
                  </a:lnTo>
                  <a:lnTo>
                    <a:pt x="6" y="0"/>
                  </a:lnTo>
                  <a:close/>
                </a:path>
              </a:pathLst>
            </a:custGeom>
            <a:solidFill>
              <a:srgbClr val="EEED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 name="Freeform 60">
              <a:extLst>
                <a:ext uri="{FF2B5EF4-FFF2-40B4-BE49-F238E27FC236}">
                  <a16:creationId xmlns:a16="http://schemas.microsoft.com/office/drawing/2014/main" xmlns="" id="{57FF0117-0123-44BB-828B-803214CB9AD6}"/>
                </a:ext>
              </a:extLst>
            </p:cNvPr>
            <p:cNvSpPr>
              <a:spLocks/>
            </p:cNvSpPr>
            <p:nvPr/>
          </p:nvSpPr>
          <p:spPr bwMode="auto">
            <a:xfrm>
              <a:off x="5323" y="1825"/>
              <a:ext cx="16" cy="15"/>
            </a:xfrm>
            <a:custGeom>
              <a:avLst/>
              <a:gdLst>
                <a:gd name="T0" fmla="+- 0 5328 5323"/>
                <a:gd name="T1" fmla="*/ T0 w 16"/>
                <a:gd name="T2" fmla="+- 0 1826 1826"/>
                <a:gd name="T3" fmla="*/ 1826 h 15"/>
                <a:gd name="T4" fmla="+- 0 5325 5323"/>
                <a:gd name="T5" fmla="*/ T4 w 16"/>
                <a:gd name="T6" fmla="+- 0 1827 1826"/>
                <a:gd name="T7" fmla="*/ 1827 h 15"/>
                <a:gd name="T8" fmla="+- 0 5323 5323"/>
                <a:gd name="T9" fmla="*/ T8 w 16"/>
                <a:gd name="T10" fmla="+- 0 1836 1826"/>
                <a:gd name="T11" fmla="*/ 1836 h 15"/>
                <a:gd name="T12" fmla="+- 0 5326 5323"/>
                <a:gd name="T13" fmla="*/ T12 w 16"/>
                <a:gd name="T14" fmla="+- 0 1839 1826"/>
                <a:gd name="T15" fmla="*/ 1839 h 15"/>
                <a:gd name="T16" fmla="+- 0 5334 5323"/>
                <a:gd name="T17" fmla="*/ T16 w 16"/>
                <a:gd name="T18" fmla="+- 0 1840 1826"/>
                <a:gd name="T19" fmla="*/ 1840 h 15"/>
                <a:gd name="T20" fmla="+- 0 5338 5323"/>
                <a:gd name="T21" fmla="*/ T20 w 16"/>
                <a:gd name="T22" fmla="+- 0 1839 1826"/>
                <a:gd name="T23" fmla="*/ 1839 h 15"/>
                <a:gd name="T24" fmla="+- 0 5339 5323"/>
                <a:gd name="T25" fmla="*/ T24 w 16"/>
                <a:gd name="T26" fmla="+- 0 1835 1826"/>
                <a:gd name="T27" fmla="*/ 1835 h 15"/>
                <a:gd name="T28" fmla="+- 0 5339 5323"/>
                <a:gd name="T29" fmla="*/ T28 w 16"/>
                <a:gd name="T30" fmla="+- 0 1830 1826"/>
                <a:gd name="T31" fmla="*/ 1830 h 15"/>
                <a:gd name="T32" fmla="+- 0 5337 5323"/>
                <a:gd name="T33" fmla="*/ T32 w 16"/>
                <a:gd name="T34" fmla="+- 0 1828 1826"/>
                <a:gd name="T35" fmla="*/ 1828 h 15"/>
                <a:gd name="T36" fmla="+- 0 5332 5323"/>
                <a:gd name="T37" fmla="*/ T36 w 16"/>
                <a:gd name="T38" fmla="+- 0 1827 1826"/>
                <a:gd name="T39" fmla="*/ 1827 h 15"/>
                <a:gd name="T40" fmla="+- 0 5328 5323"/>
                <a:gd name="T41" fmla="*/ T40 w 16"/>
                <a:gd name="T42" fmla="+- 0 1826 1826"/>
                <a:gd name="T43" fmla="*/ 1826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6" h="15">
                  <a:moveTo>
                    <a:pt x="5" y="0"/>
                  </a:moveTo>
                  <a:lnTo>
                    <a:pt x="2" y="1"/>
                  </a:lnTo>
                  <a:lnTo>
                    <a:pt x="0" y="10"/>
                  </a:lnTo>
                  <a:lnTo>
                    <a:pt x="3" y="13"/>
                  </a:lnTo>
                  <a:lnTo>
                    <a:pt x="11" y="14"/>
                  </a:lnTo>
                  <a:lnTo>
                    <a:pt x="15" y="13"/>
                  </a:lnTo>
                  <a:lnTo>
                    <a:pt x="16" y="9"/>
                  </a:lnTo>
                  <a:lnTo>
                    <a:pt x="16" y="4"/>
                  </a:lnTo>
                  <a:lnTo>
                    <a:pt x="14" y="2"/>
                  </a:lnTo>
                  <a:lnTo>
                    <a:pt x="9" y="1"/>
                  </a:lnTo>
                  <a:lnTo>
                    <a:pt x="5"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 name="Freeform 61">
              <a:extLst>
                <a:ext uri="{FF2B5EF4-FFF2-40B4-BE49-F238E27FC236}">
                  <a16:creationId xmlns:a16="http://schemas.microsoft.com/office/drawing/2014/main" xmlns="" id="{46B28005-5D9D-4EE6-AAB8-3B47911862E9}"/>
                </a:ext>
              </a:extLst>
            </p:cNvPr>
            <p:cNvSpPr>
              <a:spLocks/>
            </p:cNvSpPr>
            <p:nvPr/>
          </p:nvSpPr>
          <p:spPr bwMode="auto">
            <a:xfrm>
              <a:off x="5507" y="1462"/>
              <a:ext cx="15" cy="14"/>
            </a:xfrm>
            <a:custGeom>
              <a:avLst/>
              <a:gdLst>
                <a:gd name="T0" fmla="+- 0 5511 5507"/>
                <a:gd name="T1" fmla="*/ T0 w 15"/>
                <a:gd name="T2" fmla="+- 0 1463 1463"/>
                <a:gd name="T3" fmla="*/ 1463 h 14"/>
                <a:gd name="T4" fmla="+- 0 5507 5507"/>
                <a:gd name="T5" fmla="*/ T4 w 15"/>
                <a:gd name="T6" fmla="+- 0 1464 1463"/>
                <a:gd name="T7" fmla="*/ 1464 h 14"/>
                <a:gd name="T8" fmla="+- 0 5507 5507"/>
                <a:gd name="T9" fmla="*/ T8 w 15"/>
                <a:gd name="T10" fmla="+- 0 1472 1463"/>
                <a:gd name="T11" fmla="*/ 1472 h 14"/>
                <a:gd name="T12" fmla="+- 0 5508 5507"/>
                <a:gd name="T13" fmla="*/ T12 w 15"/>
                <a:gd name="T14" fmla="+- 0 1475 1463"/>
                <a:gd name="T15" fmla="*/ 1475 h 14"/>
                <a:gd name="T16" fmla="+- 0 5512 5507"/>
                <a:gd name="T17" fmla="*/ T16 w 15"/>
                <a:gd name="T18" fmla="+- 0 1476 1463"/>
                <a:gd name="T19" fmla="*/ 1476 h 14"/>
                <a:gd name="T20" fmla="+- 0 5516 5507"/>
                <a:gd name="T21" fmla="*/ T20 w 15"/>
                <a:gd name="T22" fmla="+- 0 1476 1463"/>
                <a:gd name="T23" fmla="*/ 1476 h 14"/>
                <a:gd name="T24" fmla="+- 0 5519 5507"/>
                <a:gd name="T25" fmla="*/ T24 w 15"/>
                <a:gd name="T26" fmla="+- 0 1475 1463"/>
                <a:gd name="T27" fmla="*/ 1475 h 14"/>
                <a:gd name="T28" fmla="+- 0 5521 5507"/>
                <a:gd name="T29" fmla="*/ T28 w 15"/>
                <a:gd name="T30" fmla="+- 0 1467 1463"/>
                <a:gd name="T31" fmla="*/ 1467 h 14"/>
                <a:gd name="T32" fmla="+- 0 5519 5507"/>
                <a:gd name="T33" fmla="*/ T32 w 15"/>
                <a:gd name="T34" fmla="+- 0 1464 1463"/>
                <a:gd name="T35" fmla="*/ 1464 h 14"/>
                <a:gd name="T36" fmla="+- 0 5511 5507"/>
                <a:gd name="T37" fmla="*/ T36 w 15"/>
                <a:gd name="T38" fmla="+- 0 1463 1463"/>
                <a:gd name="T39" fmla="*/ 1463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 h="14">
                  <a:moveTo>
                    <a:pt x="4" y="0"/>
                  </a:moveTo>
                  <a:lnTo>
                    <a:pt x="0" y="1"/>
                  </a:lnTo>
                  <a:lnTo>
                    <a:pt x="0" y="9"/>
                  </a:lnTo>
                  <a:lnTo>
                    <a:pt x="1" y="12"/>
                  </a:lnTo>
                  <a:lnTo>
                    <a:pt x="5" y="13"/>
                  </a:lnTo>
                  <a:lnTo>
                    <a:pt x="9" y="13"/>
                  </a:lnTo>
                  <a:lnTo>
                    <a:pt x="12" y="12"/>
                  </a:lnTo>
                  <a:lnTo>
                    <a:pt x="14" y="4"/>
                  </a:lnTo>
                  <a:lnTo>
                    <a:pt x="12" y="1"/>
                  </a:lnTo>
                  <a:lnTo>
                    <a:pt x="4"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0" name="Freeform 62">
              <a:extLst>
                <a:ext uri="{FF2B5EF4-FFF2-40B4-BE49-F238E27FC236}">
                  <a16:creationId xmlns:a16="http://schemas.microsoft.com/office/drawing/2014/main" xmlns="" id="{F07EA0E8-CB58-42C9-B298-4E185CCE2C7A}"/>
                </a:ext>
              </a:extLst>
            </p:cNvPr>
            <p:cNvSpPr>
              <a:spLocks/>
            </p:cNvSpPr>
            <p:nvPr/>
          </p:nvSpPr>
          <p:spPr bwMode="auto">
            <a:xfrm>
              <a:off x="5502" y="1492"/>
              <a:ext cx="14" cy="18"/>
            </a:xfrm>
            <a:custGeom>
              <a:avLst/>
              <a:gdLst>
                <a:gd name="T0" fmla="+- 0 5508 5502"/>
                <a:gd name="T1" fmla="*/ T0 w 14"/>
                <a:gd name="T2" fmla="+- 0 1493 1493"/>
                <a:gd name="T3" fmla="*/ 1493 h 18"/>
                <a:gd name="T4" fmla="+- 0 5505 5502"/>
                <a:gd name="T5" fmla="*/ T4 w 14"/>
                <a:gd name="T6" fmla="+- 0 1495 1493"/>
                <a:gd name="T7" fmla="*/ 1495 h 18"/>
                <a:gd name="T8" fmla="+- 0 5502 5502"/>
                <a:gd name="T9" fmla="*/ T8 w 14"/>
                <a:gd name="T10" fmla="+- 0 1503 1493"/>
                <a:gd name="T11" fmla="*/ 1503 h 18"/>
                <a:gd name="T12" fmla="+- 0 5503 5502"/>
                <a:gd name="T13" fmla="*/ T12 w 14"/>
                <a:gd name="T14" fmla="+- 0 1507 1493"/>
                <a:gd name="T15" fmla="*/ 1507 h 18"/>
                <a:gd name="T16" fmla="+- 0 5508 5502"/>
                <a:gd name="T17" fmla="*/ T16 w 14"/>
                <a:gd name="T18" fmla="+- 0 1509 1493"/>
                <a:gd name="T19" fmla="*/ 1509 h 18"/>
                <a:gd name="T20" fmla="+- 0 5512 5502"/>
                <a:gd name="T21" fmla="*/ T20 w 14"/>
                <a:gd name="T22" fmla="+- 0 1510 1493"/>
                <a:gd name="T23" fmla="*/ 1510 h 18"/>
                <a:gd name="T24" fmla="+- 0 5514 5502"/>
                <a:gd name="T25" fmla="*/ T24 w 14"/>
                <a:gd name="T26" fmla="+- 0 1507 1493"/>
                <a:gd name="T27" fmla="*/ 1507 h 18"/>
                <a:gd name="T28" fmla="+- 0 5515 5502"/>
                <a:gd name="T29" fmla="*/ T28 w 14"/>
                <a:gd name="T30" fmla="+- 0 1504 1493"/>
                <a:gd name="T31" fmla="*/ 1504 h 18"/>
                <a:gd name="T32" fmla="+- 0 5516 5502"/>
                <a:gd name="T33" fmla="*/ T32 w 14"/>
                <a:gd name="T34" fmla="+- 0 1499 1493"/>
                <a:gd name="T35" fmla="*/ 1499 h 18"/>
                <a:gd name="T36" fmla="+- 0 5516 5502"/>
                <a:gd name="T37" fmla="*/ T36 w 14"/>
                <a:gd name="T38" fmla="+- 0 1496 1493"/>
                <a:gd name="T39" fmla="*/ 1496 h 18"/>
                <a:gd name="T40" fmla="+- 0 5508 5502"/>
                <a:gd name="T41" fmla="*/ T40 w 14"/>
                <a:gd name="T42" fmla="+- 0 1493 1493"/>
                <a:gd name="T43" fmla="*/ 1493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4" h="18">
                  <a:moveTo>
                    <a:pt x="6" y="0"/>
                  </a:moveTo>
                  <a:lnTo>
                    <a:pt x="3" y="2"/>
                  </a:lnTo>
                  <a:lnTo>
                    <a:pt x="0" y="10"/>
                  </a:lnTo>
                  <a:lnTo>
                    <a:pt x="1" y="14"/>
                  </a:lnTo>
                  <a:lnTo>
                    <a:pt x="6" y="16"/>
                  </a:lnTo>
                  <a:lnTo>
                    <a:pt x="10" y="17"/>
                  </a:lnTo>
                  <a:lnTo>
                    <a:pt x="12" y="14"/>
                  </a:lnTo>
                  <a:lnTo>
                    <a:pt x="13" y="11"/>
                  </a:lnTo>
                  <a:lnTo>
                    <a:pt x="14" y="6"/>
                  </a:lnTo>
                  <a:lnTo>
                    <a:pt x="14" y="3"/>
                  </a:lnTo>
                  <a:lnTo>
                    <a:pt x="6"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1" name="Freeform 63">
              <a:extLst>
                <a:ext uri="{FF2B5EF4-FFF2-40B4-BE49-F238E27FC236}">
                  <a16:creationId xmlns:a16="http://schemas.microsoft.com/office/drawing/2014/main" xmlns="" id="{AB32FECA-F821-40B7-B642-570F8551C6DC}"/>
                </a:ext>
              </a:extLst>
            </p:cNvPr>
            <p:cNvSpPr>
              <a:spLocks/>
            </p:cNvSpPr>
            <p:nvPr/>
          </p:nvSpPr>
          <p:spPr bwMode="auto">
            <a:xfrm>
              <a:off x="5362" y="1761"/>
              <a:ext cx="16" cy="16"/>
            </a:xfrm>
            <a:custGeom>
              <a:avLst/>
              <a:gdLst>
                <a:gd name="T0" fmla="+- 0 5368 5363"/>
                <a:gd name="T1" fmla="*/ T0 w 16"/>
                <a:gd name="T2" fmla="+- 0 1761 1761"/>
                <a:gd name="T3" fmla="*/ 1761 h 16"/>
                <a:gd name="T4" fmla="+- 0 5366 5363"/>
                <a:gd name="T5" fmla="*/ T4 w 16"/>
                <a:gd name="T6" fmla="+- 0 1765 1761"/>
                <a:gd name="T7" fmla="*/ 1765 h 16"/>
                <a:gd name="T8" fmla="+- 0 5365 5363"/>
                <a:gd name="T9" fmla="*/ T8 w 16"/>
                <a:gd name="T10" fmla="+- 0 1768 1761"/>
                <a:gd name="T11" fmla="*/ 1768 h 16"/>
                <a:gd name="T12" fmla="+- 0 5363 5363"/>
                <a:gd name="T13" fmla="*/ T12 w 16"/>
                <a:gd name="T14" fmla="+- 0 1773 1761"/>
                <a:gd name="T15" fmla="*/ 1773 h 16"/>
                <a:gd name="T16" fmla="+- 0 5367 5363"/>
                <a:gd name="T17" fmla="*/ T16 w 16"/>
                <a:gd name="T18" fmla="+- 0 1774 1761"/>
                <a:gd name="T19" fmla="*/ 1774 h 16"/>
                <a:gd name="T20" fmla="+- 0 5375 5363"/>
                <a:gd name="T21" fmla="*/ T20 w 16"/>
                <a:gd name="T22" fmla="+- 0 1777 1761"/>
                <a:gd name="T23" fmla="*/ 1777 h 16"/>
                <a:gd name="T24" fmla="+- 0 5376 5363"/>
                <a:gd name="T25" fmla="*/ T24 w 16"/>
                <a:gd name="T26" fmla="+- 0 1774 1761"/>
                <a:gd name="T27" fmla="*/ 1774 h 16"/>
                <a:gd name="T28" fmla="+- 0 5377 5363"/>
                <a:gd name="T29" fmla="*/ T28 w 16"/>
                <a:gd name="T30" fmla="+- 0 1771 1761"/>
                <a:gd name="T31" fmla="*/ 1771 h 16"/>
                <a:gd name="T32" fmla="+- 0 5378 5363"/>
                <a:gd name="T33" fmla="*/ T32 w 16"/>
                <a:gd name="T34" fmla="+- 0 1767 1761"/>
                <a:gd name="T35" fmla="*/ 1767 h 16"/>
                <a:gd name="T36" fmla="+- 0 5378 5363"/>
                <a:gd name="T37" fmla="*/ T36 w 16"/>
                <a:gd name="T38" fmla="+- 0 1763 1761"/>
                <a:gd name="T39" fmla="*/ 1763 h 16"/>
                <a:gd name="T40" fmla="+- 0 5368 5363"/>
                <a:gd name="T41" fmla="*/ T40 w 16"/>
                <a:gd name="T42" fmla="+- 0 1761 1761"/>
                <a:gd name="T43" fmla="*/ 1761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6" h="16">
                  <a:moveTo>
                    <a:pt x="5" y="0"/>
                  </a:moveTo>
                  <a:lnTo>
                    <a:pt x="3" y="4"/>
                  </a:lnTo>
                  <a:lnTo>
                    <a:pt x="2" y="7"/>
                  </a:lnTo>
                  <a:lnTo>
                    <a:pt x="0" y="12"/>
                  </a:lnTo>
                  <a:lnTo>
                    <a:pt x="4" y="13"/>
                  </a:lnTo>
                  <a:lnTo>
                    <a:pt x="12" y="16"/>
                  </a:lnTo>
                  <a:lnTo>
                    <a:pt x="13" y="13"/>
                  </a:lnTo>
                  <a:lnTo>
                    <a:pt x="14" y="10"/>
                  </a:lnTo>
                  <a:lnTo>
                    <a:pt x="15" y="6"/>
                  </a:lnTo>
                  <a:lnTo>
                    <a:pt x="15" y="2"/>
                  </a:lnTo>
                  <a:lnTo>
                    <a:pt x="5"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2" name="Freeform 64">
              <a:extLst>
                <a:ext uri="{FF2B5EF4-FFF2-40B4-BE49-F238E27FC236}">
                  <a16:creationId xmlns:a16="http://schemas.microsoft.com/office/drawing/2014/main" xmlns="" id="{C716A6B1-FAC9-44C7-A16D-27F6B1213DE5}"/>
                </a:ext>
              </a:extLst>
            </p:cNvPr>
            <p:cNvSpPr>
              <a:spLocks/>
            </p:cNvSpPr>
            <p:nvPr/>
          </p:nvSpPr>
          <p:spPr bwMode="auto">
            <a:xfrm>
              <a:off x="5503" y="1347"/>
              <a:ext cx="16" cy="15"/>
            </a:xfrm>
            <a:custGeom>
              <a:avLst/>
              <a:gdLst>
                <a:gd name="T0" fmla="+- 0 5504 5503"/>
                <a:gd name="T1" fmla="*/ T0 w 16"/>
                <a:gd name="T2" fmla="+- 0 1348 1348"/>
                <a:gd name="T3" fmla="*/ 1348 h 15"/>
                <a:gd name="T4" fmla="+- 0 5503 5503"/>
                <a:gd name="T5" fmla="*/ T4 w 16"/>
                <a:gd name="T6" fmla="+- 0 1356 1348"/>
                <a:gd name="T7" fmla="*/ 1356 h 15"/>
                <a:gd name="T8" fmla="+- 0 5504 5503"/>
                <a:gd name="T9" fmla="*/ T8 w 16"/>
                <a:gd name="T10" fmla="+- 0 1361 1348"/>
                <a:gd name="T11" fmla="*/ 1361 h 15"/>
                <a:gd name="T12" fmla="+- 0 5512 5503"/>
                <a:gd name="T13" fmla="*/ T12 w 16"/>
                <a:gd name="T14" fmla="+- 0 1362 1348"/>
                <a:gd name="T15" fmla="*/ 1362 h 15"/>
                <a:gd name="T16" fmla="+- 0 5516 5503"/>
                <a:gd name="T17" fmla="*/ T16 w 16"/>
                <a:gd name="T18" fmla="+- 0 1361 1348"/>
                <a:gd name="T19" fmla="*/ 1361 h 15"/>
                <a:gd name="T20" fmla="+- 0 5519 5503"/>
                <a:gd name="T21" fmla="*/ T20 w 16"/>
                <a:gd name="T22" fmla="+- 0 1351 1348"/>
                <a:gd name="T23" fmla="*/ 1351 h 15"/>
                <a:gd name="T24" fmla="+- 0 5515 5503"/>
                <a:gd name="T25" fmla="*/ T24 w 16"/>
                <a:gd name="T26" fmla="+- 0 1350 1348"/>
                <a:gd name="T27" fmla="*/ 1350 h 15"/>
                <a:gd name="T28" fmla="+- 0 5511 5503"/>
                <a:gd name="T29" fmla="*/ T28 w 16"/>
                <a:gd name="T30" fmla="+- 0 1349 1348"/>
                <a:gd name="T31" fmla="*/ 1349 h 15"/>
                <a:gd name="T32" fmla="+- 0 5508 5503"/>
                <a:gd name="T33" fmla="*/ T32 w 16"/>
                <a:gd name="T34" fmla="+- 0 1348 1348"/>
                <a:gd name="T35" fmla="*/ 1348 h 15"/>
                <a:gd name="T36" fmla="+- 0 5504 5503"/>
                <a:gd name="T37" fmla="*/ T36 w 16"/>
                <a:gd name="T38" fmla="+- 0 1348 1348"/>
                <a:gd name="T39" fmla="*/ 1348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 h="15">
                  <a:moveTo>
                    <a:pt x="1" y="0"/>
                  </a:moveTo>
                  <a:lnTo>
                    <a:pt x="0" y="8"/>
                  </a:lnTo>
                  <a:lnTo>
                    <a:pt x="1" y="13"/>
                  </a:lnTo>
                  <a:lnTo>
                    <a:pt x="9" y="14"/>
                  </a:lnTo>
                  <a:lnTo>
                    <a:pt x="13" y="13"/>
                  </a:lnTo>
                  <a:lnTo>
                    <a:pt x="16" y="3"/>
                  </a:lnTo>
                  <a:lnTo>
                    <a:pt x="12" y="2"/>
                  </a:lnTo>
                  <a:lnTo>
                    <a:pt x="8" y="1"/>
                  </a:lnTo>
                  <a:lnTo>
                    <a:pt x="5" y="0"/>
                  </a:lnTo>
                  <a:lnTo>
                    <a:pt x="1"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3" name="Freeform 65">
              <a:extLst>
                <a:ext uri="{FF2B5EF4-FFF2-40B4-BE49-F238E27FC236}">
                  <a16:creationId xmlns:a16="http://schemas.microsoft.com/office/drawing/2014/main" xmlns="" id="{3298F584-8779-48C5-B3A4-4B581A129502}"/>
                </a:ext>
              </a:extLst>
            </p:cNvPr>
            <p:cNvSpPr>
              <a:spLocks/>
            </p:cNvSpPr>
            <p:nvPr/>
          </p:nvSpPr>
          <p:spPr bwMode="auto">
            <a:xfrm>
              <a:off x="5442" y="2124"/>
              <a:ext cx="17" cy="14"/>
            </a:xfrm>
            <a:custGeom>
              <a:avLst/>
              <a:gdLst>
                <a:gd name="T0" fmla="+- 0 5446 5443"/>
                <a:gd name="T1" fmla="*/ T0 w 17"/>
                <a:gd name="T2" fmla="+- 0 2125 2125"/>
                <a:gd name="T3" fmla="*/ 2125 h 14"/>
                <a:gd name="T4" fmla="+- 0 5443 5443"/>
                <a:gd name="T5" fmla="*/ T4 w 17"/>
                <a:gd name="T6" fmla="+- 0 2133 2125"/>
                <a:gd name="T7" fmla="*/ 2133 h 14"/>
                <a:gd name="T8" fmla="+- 0 5446 5443"/>
                <a:gd name="T9" fmla="*/ T8 w 17"/>
                <a:gd name="T10" fmla="+- 0 2136 2125"/>
                <a:gd name="T11" fmla="*/ 2136 h 14"/>
                <a:gd name="T12" fmla="+- 0 5453 5443"/>
                <a:gd name="T13" fmla="*/ T12 w 17"/>
                <a:gd name="T14" fmla="+- 0 2138 2125"/>
                <a:gd name="T15" fmla="*/ 2138 h 14"/>
                <a:gd name="T16" fmla="+- 0 5456 5443"/>
                <a:gd name="T17" fmla="*/ T16 w 17"/>
                <a:gd name="T18" fmla="+- 0 2137 2125"/>
                <a:gd name="T19" fmla="*/ 2137 h 14"/>
                <a:gd name="T20" fmla="+- 0 5458 5443"/>
                <a:gd name="T21" fmla="*/ T20 w 17"/>
                <a:gd name="T22" fmla="+- 0 2134 2125"/>
                <a:gd name="T23" fmla="*/ 2134 h 14"/>
                <a:gd name="T24" fmla="+- 0 5460 5443"/>
                <a:gd name="T25" fmla="*/ T24 w 17"/>
                <a:gd name="T26" fmla="+- 0 2129 2125"/>
                <a:gd name="T27" fmla="*/ 2129 h 14"/>
                <a:gd name="T28" fmla="+- 0 5457 5443"/>
                <a:gd name="T29" fmla="*/ T28 w 17"/>
                <a:gd name="T30" fmla="+- 0 2128 2125"/>
                <a:gd name="T31" fmla="*/ 2128 h 14"/>
                <a:gd name="T32" fmla="+- 0 5450 5443"/>
                <a:gd name="T33" fmla="*/ T32 w 17"/>
                <a:gd name="T34" fmla="+- 0 2125 2125"/>
                <a:gd name="T35" fmla="*/ 2125 h 14"/>
                <a:gd name="T36" fmla="+- 0 5446 5443"/>
                <a:gd name="T37" fmla="*/ T36 w 17"/>
                <a:gd name="T38" fmla="+- 0 2125 2125"/>
                <a:gd name="T39" fmla="*/ 2125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4">
                  <a:moveTo>
                    <a:pt x="3" y="0"/>
                  </a:moveTo>
                  <a:lnTo>
                    <a:pt x="0" y="8"/>
                  </a:lnTo>
                  <a:lnTo>
                    <a:pt x="3" y="11"/>
                  </a:lnTo>
                  <a:lnTo>
                    <a:pt x="10" y="13"/>
                  </a:lnTo>
                  <a:lnTo>
                    <a:pt x="13" y="12"/>
                  </a:lnTo>
                  <a:lnTo>
                    <a:pt x="15" y="9"/>
                  </a:lnTo>
                  <a:lnTo>
                    <a:pt x="17" y="4"/>
                  </a:lnTo>
                  <a:lnTo>
                    <a:pt x="14" y="3"/>
                  </a:lnTo>
                  <a:lnTo>
                    <a:pt x="7" y="0"/>
                  </a:lnTo>
                  <a:lnTo>
                    <a:pt x="3" y="0"/>
                  </a:lnTo>
                  <a:close/>
                </a:path>
              </a:pathLst>
            </a:custGeom>
            <a:solidFill>
              <a:srgbClr val="EEED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4" name="Freeform 66">
              <a:extLst>
                <a:ext uri="{FF2B5EF4-FFF2-40B4-BE49-F238E27FC236}">
                  <a16:creationId xmlns:a16="http://schemas.microsoft.com/office/drawing/2014/main" xmlns="" id="{C85200EA-E183-45CB-9BD5-730F4BFFEF49}"/>
                </a:ext>
              </a:extLst>
            </p:cNvPr>
            <p:cNvSpPr>
              <a:spLocks/>
            </p:cNvSpPr>
            <p:nvPr/>
          </p:nvSpPr>
          <p:spPr bwMode="auto">
            <a:xfrm>
              <a:off x="5301" y="1849"/>
              <a:ext cx="16" cy="12"/>
            </a:xfrm>
            <a:custGeom>
              <a:avLst/>
              <a:gdLst>
                <a:gd name="T0" fmla="+- 0 5303 5302"/>
                <a:gd name="T1" fmla="*/ T0 w 16"/>
                <a:gd name="T2" fmla="+- 0 1849 1849"/>
                <a:gd name="T3" fmla="*/ 1849 h 12"/>
                <a:gd name="T4" fmla="+- 0 5302 5302"/>
                <a:gd name="T5" fmla="*/ T4 w 16"/>
                <a:gd name="T6" fmla="+- 0 1858 1849"/>
                <a:gd name="T7" fmla="*/ 1858 h 12"/>
                <a:gd name="T8" fmla="+- 0 5304 5302"/>
                <a:gd name="T9" fmla="*/ T8 w 16"/>
                <a:gd name="T10" fmla="+- 0 1860 1849"/>
                <a:gd name="T11" fmla="*/ 1860 h 12"/>
                <a:gd name="T12" fmla="+- 0 5311 5302"/>
                <a:gd name="T13" fmla="*/ T12 w 16"/>
                <a:gd name="T14" fmla="+- 0 1861 1849"/>
                <a:gd name="T15" fmla="*/ 1861 h 12"/>
                <a:gd name="T16" fmla="+- 0 5315 5302"/>
                <a:gd name="T17" fmla="*/ T16 w 16"/>
                <a:gd name="T18" fmla="+- 0 1861 1849"/>
                <a:gd name="T19" fmla="*/ 1861 h 12"/>
                <a:gd name="T20" fmla="+- 0 5318 5302"/>
                <a:gd name="T21" fmla="*/ T20 w 16"/>
                <a:gd name="T22" fmla="+- 0 1853 1849"/>
                <a:gd name="T23" fmla="*/ 1853 h 12"/>
                <a:gd name="T24" fmla="+- 0 5315 5302"/>
                <a:gd name="T25" fmla="*/ T24 w 16"/>
                <a:gd name="T26" fmla="+- 0 1851 1849"/>
                <a:gd name="T27" fmla="*/ 1851 h 12"/>
                <a:gd name="T28" fmla="+- 0 5312 5302"/>
                <a:gd name="T29" fmla="*/ T28 w 16"/>
                <a:gd name="T30" fmla="+- 0 1850 1849"/>
                <a:gd name="T31" fmla="*/ 1850 h 12"/>
                <a:gd name="T32" fmla="+- 0 5308 5302"/>
                <a:gd name="T33" fmla="*/ T32 w 16"/>
                <a:gd name="T34" fmla="+- 0 1850 1849"/>
                <a:gd name="T35" fmla="*/ 1850 h 12"/>
                <a:gd name="T36" fmla="+- 0 5303 5302"/>
                <a:gd name="T37" fmla="*/ T36 w 16"/>
                <a:gd name="T38" fmla="+- 0 1849 1849"/>
                <a:gd name="T39" fmla="*/ 1849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 h="12">
                  <a:moveTo>
                    <a:pt x="1" y="0"/>
                  </a:moveTo>
                  <a:lnTo>
                    <a:pt x="0" y="9"/>
                  </a:lnTo>
                  <a:lnTo>
                    <a:pt x="2" y="11"/>
                  </a:lnTo>
                  <a:lnTo>
                    <a:pt x="9" y="12"/>
                  </a:lnTo>
                  <a:lnTo>
                    <a:pt x="13" y="12"/>
                  </a:lnTo>
                  <a:lnTo>
                    <a:pt x="16" y="4"/>
                  </a:lnTo>
                  <a:lnTo>
                    <a:pt x="13" y="2"/>
                  </a:lnTo>
                  <a:lnTo>
                    <a:pt x="10" y="1"/>
                  </a:lnTo>
                  <a:lnTo>
                    <a:pt x="6" y="1"/>
                  </a:lnTo>
                  <a:lnTo>
                    <a:pt x="1"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5" name="Freeform 67">
              <a:extLst>
                <a:ext uri="{FF2B5EF4-FFF2-40B4-BE49-F238E27FC236}">
                  <a16:creationId xmlns:a16="http://schemas.microsoft.com/office/drawing/2014/main" xmlns="" id="{1C434EBD-CDB8-4A27-BEE3-CD05D8489291}"/>
                </a:ext>
              </a:extLst>
            </p:cNvPr>
            <p:cNvSpPr>
              <a:spLocks/>
            </p:cNvSpPr>
            <p:nvPr/>
          </p:nvSpPr>
          <p:spPr bwMode="auto">
            <a:xfrm>
              <a:off x="5505" y="1575"/>
              <a:ext cx="15" cy="16"/>
            </a:xfrm>
            <a:custGeom>
              <a:avLst/>
              <a:gdLst>
                <a:gd name="T0" fmla="+- 0 5510 5506"/>
                <a:gd name="T1" fmla="*/ T0 w 15"/>
                <a:gd name="T2" fmla="+- 0 1575 1575"/>
                <a:gd name="T3" fmla="*/ 1575 h 16"/>
                <a:gd name="T4" fmla="+- 0 5508 5506"/>
                <a:gd name="T5" fmla="*/ T4 w 15"/>
                <a:gd name="T6" fmla="+- 0 1576 1575"/>
                <a:gd name="T7" fmla="*/ 1576 h 16"/>
                <a:gd name="T8" fmla="+- 0 5506 5506"/>
                <a:gd name="T9" fmla="*/ T8 w 15"/>
                <a:gd name="T10" fmla="+- 0 1585 1575"/>
                <a:gd name="T11" fmla="*/ 1585 h 16"/>
                <a:gd name="T12" fmla="+- 0 5509 5506"/>
                <a:gd name="T13" fmla="*/ T12 w 15"/>
                <a:gd name="T14" fmla="+- 0 1588 1575"/>
                <a:gd name="T15" fmla="*/ 1588 h 16"/>
                <a:gd name="T16" fmla="+- 0 5517 5506"/>
                <a:gd name="T17" fmla="*/ T16 w 15"/>
                <a:gd name="T18" fmla="+- 0 1590 1575"/>
                <a:gd name="T19" fmla="*/ 1590 h 16"/>
                <a:gd name="T20" fmla="+- 0 5519 5506"/>
                <a:gd name="T21" fmla="*/ T20 w 15"/>
                <a:gd name="T22" fmla="+- 0 1588 1575"/>
                <a:gd name="T23" fmla="*/ 1588 h 16"/>
                <a:gd name="T24" fmla="+- 0 5520 5506"/>
                <a:gd name="T25" fmla="*/ T24 w 15"/>
                <a:gd name="T26" fmla="+- 0 1585 1575"/>
                <a:gd name="T27" fmla="*/ 1585 h 16"/>
                <a:gd name="T28" fmla="+- 0 5520 5506"/>
                <a:gd name="T29" fmla="*/ T28 w 15"/>
                <a:gd name="T30" fmla="+- 0 1581 1575"/>
                <a:gd name="T31" fmla="*/ 1581 h 16"/>
                <a:gd name="T32" fmla="+- 0 5517 5506"/>
                <a:gd name="T33" fmla="*/ T32 w 15"/>
                <a:gd name="T34" fmla="+- 0 1578 1575"/>
                <a:gd name="T35" fmla="*/ 1578 h 16"/>
                <a:gd name="T36" fmla="+- 0 5510 5506"/>
                <a:gd name="T37" fmla="*/ T36 w 15"/>
                <a:gd name="T38" fmla="+- 0 1575 1575"/>
                <a:gd name="T39" fmla="*/ 1575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 h="16">
                  <a:moveTo>
                    <a:pt x="4" y="0"/>
                  </a:moveTo>
                  <a:lnTo>
                    <a:pt x="2" y="1"/>
                  </a:lnTo>
                  <a:lnTo>
                    <a:pt x="0" y="10"/>
                  </a:lnTo>
                  <a:lnTo>
                    <a:pt x="3" y="13"/>
                  </a:lnTo>
                  <a:lnTo>
                    <a:pt x="11" y="15"/>
                  </a:lnTo>
                  <a:lnTo>
                    <a:pt x="13" y="13"/>
                  </a:lnTo>
                  <a:lnTo>
                    <a:pt x="14" y="10"/>
                  </a:lnTo>
                  <a:lnTo>
                    <a:pt x="14" y="6"/>
                  </a:lnTo>
                  <a:lnTo>
                    <a:pt x="11" y="3"/>
                  </a:lnTo>
                  <a:lnTo>
                    <a:pt x="4"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6" name="Freeform 68">
              <a:extLst>
                <a:ext uri="{FF2B5EF4-FFF2-40B4-BE49-F238E27FC236}">
                  <a16:creationId xmlns:a16="http://schemas.microsoft.com/office/drawing/2014/main" xmlns="" id="{D2EE733E-F7CA-4B2C-81AD-A864C5AD528E}"/>
                </a:ext>
              </a:extLst>
            </p:cNvPr>
            <p:cNvSpPr>
              <a:spLocks/>
            </p:cNvSpPr>
            <p:nvPr/>
          </p:nvSpPr>
          <p:spPr bwMode="auto">
            <a:xfrm>
              <a:off x="5524" y="1543"/>
              <a:ext cx="14" cy="16"/>
            </a:xfrm>
            <a:custGeom>
              <a:avLst/>
              <a:gdLst>
                <a:gd name="T0" fmla="+- 0 5529 5525"/>
                <a:gd name="T1" fmla="*/ T0 w 14"/>
                <a:gd name="T2" fmla="+- 0 1544 1544"/>
                <a:gd name="T3" fmla="*/ 1544 h 16"/>
                <a:gd name="T4" fmla="+- 0 5527 5525"/>
                <a:gd name="T5" fmla="*/ T4 w 14"/>
                <a:gd name="T6" fmla="+- 0 1546 1544"/>
                <a:gd name="T7" fmla="*/ 1546 h 16"/>
                <a:gd name="T8" fmla="+- 0 5525 5525"/>
                <a:gd name="T9" fmla="*/ T8 w 14"/>
                <a:gd name="T10" fmla="+- 0 1553 1544"/>
                <a:gd name="T11" fmla="*/ 1553 h 16"/>
                <a:gd name="T12" fmla="+- 0 5525 5525"/>
                <a:gd name="T13" fmla="*/ T12 w 14"/>
                <a:gd name="T14" fmla="+- 0 1557 1544"/>
                <a:gd name="T15" fmla="*/ 1557 h 16"/>
                <a:gd name="T16" fmla="+- 0 5527 5525"/>
                <a:gd name="T17" fmla="*/ T16 w 14"/>
                <a:gd name="T18" fmla="+- 0 1558 1544"/>
                <a:gd name="T19" fmla="*/ 1558 h 16"/>
                <a:gd name="T20" fmla="+- 0 5533 5525"/>
                <a:gd name="T21" fmla="*/ T20 w 14"/>
                <a:gd name="T22" fmla="+- 0 1560 1544"/>
                <a:gd name="T23" fmla="*/ 1560 h 16"/>
                <a:gd name="T24" fmla="+- 0 5537 5525"/>
                <a:gd name="T25" fmla="*/ T24 w 14"/>
                <a:gd name="T26" fmla="+- 0 1558 1544"/>
                <a:gd name="T27" fmla="*/ 1558 h 16"/>
                <a:gd name="T28" fmla="+- 0 5539 5525"/>
                <a:gd name="T29" fmla="*/ T28 w 14"/>
                <a:gd name="T30" fmla="+- 0 1551 1544"/>
                <a:gd name="T31" fmla="*/ 1551 h 16"/>
                <a:gd name="T32" fmla="+- 0 5536 5525"/>
                <a:gd name="T33" fmla="*/ T32 w 14"/>
                <a:gd name="T34" fmla="+- 0 1547 1544"/>
                <a:gd name="T35" fmla="*/ 1547 h 16"/>
                <a:gd name="T36" fmla="+- 0 5529 5525"/>
                <a:gd name="T37" fmla="*/ T36 w 14"/>
                <a:gd name="T38" fmla="+- 0 1544 1544"/>
                <a:gd name="T39" fmla="*/ 1544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4" h="16">
                  <a:moveTo>
                    <a:pt x="4" y="0"/>
                  </a:moveTo>
                  <a:lnTo>
                    <a:pt x="2" y="2"/>
                  </a:lnTo>
                  <a:lnTo>
                    <a:pt x="0" y="9"/>
                  </a:lnTo>
                  <a:lnTo>
                    <a:pt x="0" y="13"/>
                  </a:lnTo>
                  <a:lnTo>
                    <a:pt x="2" y="14"/>
                  </a:lnTo>
                  <a:lnTo>
                    <a:pt x="8" y="16"/>
                  </a:lnTo>
                  <a:lnTo>
                    <a:pt x="12" y="14"/>
                  </a:lnTo>
                  <a:lnTo>
                    <a:pt x="14" y="7"/>
                  </a:lnTo>
                  <a:lnTo>
                    <a:pt x="11" y="3"/>
                  </a:lnTo>
                  <a:lnTo>
                    <a:pt x="4" y="0"/>
                  </a:lnTo>
                  <a:close/>
                </a:path>
              </a:pathLst>
            </a:custGeom>
            <a:solidFill>
              <a:srgbClr val="EAEAE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Freeform 69">
              <a:extLst>
                <a:ext uri="{FF2B5EF4-FFF2-40B4-BE49-F238E27FC236}">
                  <a16:creationId xmlns:a16="http://schemas.microsoft.com/office/drawing/2014/main" xmlns="" id="{B708DFF0-ED86-48CE-A4C4-3DF078B55E53}"/>
                </a:ext>
              </a:extLst>
            </p:cNvPr>
            <p:cNvSpPr>
              <a:spLocks/>
            </p:cNvSpPr>
            <p:nvPr/>
          </p:nvSpPr>
          <p:spPr bwMode="auto">
            <a:xfrm>
              <a:off x="5490" y="1283"/>
              <a:ext cx="18" cy="13"/>
            </a:xfrm>
            <a:custGeom>
              <a:avLst/>
              <a:gdLst>
                <a:gd name="T0" fmla="+- 0 5500 5491"/>
                <a:gd name="T1" fmla="*/ T0 w 18"/>
                <a:gd name="T2" fmla="+- 0 1284 1284"/>
                <a:gd name="T3" fmla="*/ 1284 h 13"/>
                <a:gd name="T4" fmla="+- 0 5495 5491"/>
                <a:gd name="T5" fmla="*/ T4 w 18"/>
                <a:gd name="T6" fmla="+- 0 1286 1284"/>
                <a:gd name="T7" fmla="*/ 1286 h 13"/>
                <a:gd name="T8" fmla="+- 0 5491 5491"/>
                <a:gd name="T9" fmla="*/ T8 w 18"/>
                <a:gd name="T10" fmla="+- 0 1292 1284"/>
                <a:gd name="T11" fmla="*/ 1292 h 13"/>
                <a:gd name="T12" fmla="+- 0 5493 5491"/>
                <a:gd name="T13" fmla="*/ T12 w 18"/>
                <a:gd name="T14" fmla="+- 0 1294 1284"/>
                <a:gd name="T15" fmla="*/ 1294 h 13"/>
                <a:gd name="T16" fmla="+- 0 5495 5491"/>
                <a:gd name="T17" fmla="*/ T16 w 18"/>
                <a:gd name="T18" fmla="+- 0 1296 1284"/>
                <a:gd name="T19" fmla="*/ 1296 h 13"/>
                <a:gd name="T20" fmla="+- 0 5500 5491"/>
                <a:gd name="T21" fmla="*/ T20 w 18"/>
                <a:gd name="T22" fmla="+- 0 1296 1284"/>
                <a:gd name="T23" fmla="*/ 1296 h 13"/>
                <a:gd name="T24" fmla="+- 0 5505 5491"/>
                <a:gd name="T25" fmla="*/ T24 w 18"/>
                <a:gd name="T26" fmla="+- 0 1294 1284"/>
                <a:gd name="T27" fmla="*/ 1294 h 13"/>
                <a:gd name="T28" fmla="+- 0 5508 5491"/>
                <a:gd name="T29" fmla="*/ T28 w 18"/>
                <a:gd name="T30" fmla="+- 0 1287 1284"/>
                <a:gd name="T31" fmla="*/ 1287 h 13"/>
                <a:gd name="T32" fmla="+- 0 5506 5491"/>
                <a:gd name="T33" fmla="*/ T32 w 18"/>
                <a:gd name="T34" fmla="+- 0 1285 1284"/>
                <a:gd name="T35" fmla="*/ 1285 h 13"/>
                <a:gd name="T36" fmla="+- 0 5500 5491"/>
                <a:gd name="T37" fmla="*/ T36 w 18"/>
                <a:gd name="T38" fmla="+- 0 1284 1284"/>
                <a:gd name="T39" fmla="*/ 1284 h 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 h="13">
                  <a:moveTo>
                    <a:pt x="9" y="0"/>
                  </a:moveTo>
                  <a:lnTo>
                    <a:pt x="4" y="2"/>
                  </a:lnTo>
                  <a:lnTo>
                    <a:pt x="0" y="8"/>
                  </a:lnTo>
                  <a:lnTo>
                    <a:pt x="2" y="10"/>
                  </a:lnTo>
                  <a:lnTo>
                    <a:pt x="4" y="12"/>
                  </a:lnTo>
                  <a:lnTo>
                    <a:pt x="9" y="12"/>
                  </a:lnTo>
                  <a:lnTo>
                    <a:pt x="14" y="10"/>
                  </a:lnTo>
                  <a:lnTo>
                    <a:pt x="17" y="3"/>
                  </a:lnTo>
                  <a:lnTo>
                    <a:pt x="15" y="1"/>
                  </a:lnTo>
                  <a:lnTo>
                    <a:pt x="9" y="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8" name="Freeform 70">
              <a:extLst>
                <a:ext uri="{FF2B5EF4-FFF2-40B4-BE49-F238E27FC236}">
                  <a16:creationId xmlns:a16="http://schemas.microsoft.com/office/drawing/2014/main" xmlns="" id="{37045905-823D-4D93-ADC3-8F28DA69CF89}"/>
                </a:ext>
              </a:extLst>
            </p:cNvPr>
            <p:cNvSpPr>
              <a:spLocks/>
            </p:cNvSpPr>
            <p:nvPr/>
          </p:nvSpPr>
          <p:spPr bwMode="auto">
            <a:xfrm>
              <a:off x="5357" y="2028"/>
              <a:ext cx="16" cy="13"/>
            </a:xfrm>
            <a:custGeom>
              <a:avLst/>
              <a:gdLst>
                <a:gd name="T0" fmla="+- 0 5363 5357"/>
                <a:gd name="T1" fmla="*/ T0 w 16"/>
                <a:gd name="T2" fmla="+- 0 2029 2029"/>
                <a:gd name="T3" fmla="*/ 2029 h 13"/>
                <a:gd name="T4" fmla="+- 0 5359 5357"/>
                <a:gd name="T5" fmla="*/ T4 w 16"/>
                <a:gd name="T6" fmla="+- 0 2029 2029"/>
                <a:gd name="T7" fmla="*/ 2029 h 13"/>
                <a:gd name="T8" fmla="+- 0 5357 5357"/>
                <a:gd name="T9" fmla="*/ T8 w 16"/>
                <a:gd name="T10" fmla="+- 0 2036 2029"/>
                <a:gd name="T11" fmla="*/ 2036 h 13"/>
                <a:gd name="T12" fmla="+- 0 5359 5357"/>
                <a:gd name="T13" fmla="*/ T12 w 16"/>
                <a:gd name="T14" fmla="+- 0 2039 2029"/>
                <a:gd name="T15" fmla="*/ 2039 h 13"/>
                <a:gd name="T16" fmla="+- 0 5362 5357"/>
                <a:gd name="T17" fmla="*/ T16 w 16"/>
                <a:gd name="T18" fmla="+- 0 2040 2029"/>
                <a:gd name="T19" fmla="*/ 2040 h 13"/>
                <a:gd name="T20" fmla="+- 0 5366 5357"/>
                <a:gd name="T21" fmla="*/ T20 w 16"/>
                <a:gd name="T22" fmla="+- 0 2041 2029"/>
                <a:gd name="T23" fmla="*/ 2041 h 13"/>
                <a:gd name="T24" fmla="+- 0 5369 5357"/>
                <a:gd name="T25" fmla="*/ T24 w 16"/>
                <a:gd name="T26" fmla="+- 0 2041 2029"/>
                <a:gd name="T27" fmla="*/ 2041 h 13"/>
                <a:gd name="T28" fmla="+- 0 5371 5357"/>
                <a:gd name="T29" fmla="*/ T28 w 16"/>
                <a:gd name="T30" fmla="+- 0 2037 2029"/>
                <a:gd name="T31" fmla="*/ 2037 h 13"/>
                <a:gd name="T32" fmla="+- 0 5372 5357"/>
                <a:gd name="T33" fmla="*/ T32 w 16"/>
                <a:gd name="T34" fmla="+- 0 2033 2029"/>
                <a:gd name="T35" fmla="*/ 2033 h 13"/>
                <a:gd name="T36" fmla="+- 0 5370 5357"/>
                <a:gd name="T37" fmla="*/ T36 w 16"/>
                <a:gd name="T38" fmla="+- 0 2031 2029"/>
                <a:gd name="T39" fmla="*/ 2031 h 13"/>
                <a:gd name="T40" fmla="+- 0 5363 5357"/>
                <a:gd name="T41" fmla="*/ T40 w 16"/>
                <a:gd name="T42" fmla="+- 0 2029 2029"/>
                <a:gd name="T43" fmla="*/ 2029 h 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6" h="13">
                  <a:moveTo>
                    <a:pt x="6" y="0"/>
                  </a:moveTo>
                  <a:lnTo>
                    <a:pt x="2" y="0"/>
                  </a:lnTo>
                  <a:lnTo>
                    <a:pt x="0" y="7"/>
                  </a:lnTo>
                  <a:lnTo>
                    <a:pt x="2" y="10"/>
                  </a:lnTo>
                  <a:lnTo>
                    <a:pt x="5" y="11"/>
                  </a:lnTo>
                  <a:lnTo>
                    <a:pt x="9" y="12"/>
                  </a:lnTo>
                  <a:lnTo>
                    <a:pt x="12" y="12"/>
                  </a:lnTo>
                  <a:lnTo>
                    <a:pt x="14" y="8"/>
                  </a:lnTo>
                  <a:lnTo>
                    <a:pt x="15" y="4"/>
                  </a:lnTo>
                  <a:lnTo>
                    <a:pt x="13" y="2"/>
                  </a:lnTo>
                  <a:lnTo>
                    <a:pt x="6"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9" name="Freeform 71">
              <a:extLst>
                <a:ext uri="{FF2B5EF4-FFF2-40B4-BE49-F238E27FC236}">
                  <a16:creationId xmlns:a16="http://schemas.microsoft.com/office/drawing/2014/main" xmlns="" id="{B621D97A-D37E-4956-8CD8-18C489C447C2}"/>
                </a:ext>
              </a:extLst>
            </p:cNvPr>
            <p:cNvSpPr>
              <a:spLocks/>
            </p:cNvSpPr>
            <p:nvPr/>
          </p:nvSpPr>
          <p:spPr bwMode="auto">
            <a:xfrm>
              <a:off x="5538" y="1358"/>
              <a:ext cx="15" cy="13"/>
            </a:xfrm>
            <a:custGeom>
              <a:avLst/>
              <a:gdLst>
                <a:gd name="T0" fmla="+- 0 5549 5539"/>
                <a:gd name="T1" fmla="*/ T0 w 15"/>
                <a:gd name="T2" fmla="+- 0 1358 1358"/>
                <a:gd name="T3" fmla="*/ 1358 h 13"/>
                <a:gd name="T4" fmla="+- 0 5540 5539"/>
                <a:gd name="T5" fmla="*/ T4 w 15"/>
                <a:gd name="T6" fmla="+- 0 1359 1358"/>
                <a:gd name="T7" fmla="*/ 1359 h 13"/>
                <a:gd name="T8" fmla="+- 0 5539 5539"/>
                <a:gd name="T9" fmla="*/ T8 w 15"/>
                <a:gd name="T10" fmla="+- 0 1360 1358"/>
                <a:gd name="T11" fmla="*/ 1360 h 13"/>
                <a:gd name="T12" fmla="+- 0 5539 5539"/>
                <a:gd name="T13" fmla="*/ T12 w 15"/>
                <a:gd name="T14" fmla="+- 0 1362 1358"/>
                <a:gd name="T15" fmla="*/ 1362 h 13"/>
                <a:gd name="T16" fmla="+- 0 5540 5539"/>
                <a:gd name="T17" fmla="*/ T16 w 15"/>
                <a:gd name="T18" fmla="+- 0 1369 1358"/>
                <a:gd name="T19" fmla="*/ 1369 h 13"/>
                <a:gd name="T20" fmla="+- 0 5545 5539"/>
                <a:gd name="T21" fmla="*/ T20 w 15"/>
                <a:gd name="T22" fmla="+- 0 1371 1358"/>
                <a:gd name="T23" fmla="*/ 1371 h 13"/>
                <a:gd name="T24" fmla="+- 0 5553 5539"/>
                <a:gd name="T25" fmla="*/ T24 w 15"/>
                <a:gd name="T26" fmla="+- 0 1371 1358"/>
                <a:gd name="T27" fmla="*/ 1371 h 13"/>
                <a:gd name="T28" fmla="+- 0 5550 5539"/>
                <a:gd name="T29" fmla="*/ T28 w 15"/>
                <a:gd name="T30" fmla="+- 0 1365 1358"/>
                <a:gd name="T31" fmla="*/ 1365 h 13"/>
                <a:gd name="T32" fmla="+- 0 5549 5539"/>
                <a:gd name="T33" fmla="*/ T32 w 15"/>
                <a:gd name="T34" fmla="+- 0 1358 1358"/>
                <a:gd name="T35" fmla="*/ 1358 h 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 h="13">
                  <a:moveTo>
                    <a:pt x="10" y="0"/>
                  </a:moveTo>
                  <a:lnTo>
                    <a:pt x="1" y="1"/>
                  </a:lnTo>
                  <a:lnTo>
                    <a:pt x="0" y="2"/>
                  </a:lnTo>
                  <a:lnTo>
                    <a:pt x="0" y="4"/>
                  </a:lnTo>
                  <a:lnTo>
                    <a:pt x="1" y="11"/>
                  </a:lnTo>
                  <a:lnTo>
                    <a:pt x="6" y="13"/>
                  </a:lnTo>
                  <a:lnTo>
                    <a:pt x="14" y="13"/>
                  </a:lnTo>
                  <a:lnTo>
                    <a:pt x="11" y="7"/>
                  </a:lnTo>
                  <a:lnTo>
                    <a:pt x="1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0" name="Freeform 72">
              <a:extLst>
                <a:ext uri="{FF2B5EF4-FFF2-40B4-BE49-F238E27FC236}">
                  <a16:creationId xmlns:a16="http://schemas.microsoft.com/office/drawing/2014/main" xmlns="" id="{2D85A146-166B-4F8A-8B8E-1C3652AE0D7B}"/>
                </a:ext>
              </a:extLst>
            </p:cNvPr>
            <p:cNvSpPr>
              <a:spLocks/>
            </p:cNvSpPr>
            <p:nvPr/>
          </p:nvSpPr>
          <p:spPr bwMode="auto">
            <a:xfrm>
              <a:off x="5329" y="1899"/>
              <a:ext cx="13" cy="12"/>
            </a:xfrm>
            <a:custGeom>
              <a:avLst/>
              <a:gdLst>
                <a:gd name="T0" fmla="+- 0 5335 5330"/>
                <a:gd name="T1" fmla="*/ T0 w 13"/>
                <a:gd name="T2" fmla="+- 0 1900 1900"/>
                <a:gd name="T3" fmla="*/ 1900 h 12"/>
                <a:gd name="T4" fmla="+- 0 5332 5330"/>
                <a:gd name="T5" fmla="*/ T4 w 13"/>
                <a:gd name="T6" fmla="+- 0 1901 1900"/>
                <a:gd name="T7" fmla="*/ 1901 h 12"/>
                <a:gd name="T8" fmla="+- 0 5330 5330"/>
                <a:gd name="T9" fmla="*/ T8 w 13"/>
                <a:gd name="T10" fmla="+- 0 1908 1900"/>
                <a:gd name="T11" fmla="*/ 1908 h 12"/>
                <a:gd name="T12" fmla="+- 0 5330 5330"/>
                <a:gd name="T13" fmla="*/ T12 w 13"/>
                <a:gd name="T14" fmla="+- 0 1911 1900"/>
                <a:gd name="T15" fmla="*/ 1911 h 12"/>
                <a:gd name="T16" fmla="+- 0 5337 5330"/>
                <a:gd name="T17" fmla="*/ T16 w 13"/>
                <a:gd name="T18" fmla="+- 0 1912 1900"/>
                <a:gd name="T19" fmla="*/ 1912 h 12"/>
                <a:gd name="T20" fmla="+- 0 5340 5330"/>
                <a:gd name="T21" fmla="*/ T20 w 13"/>
                <a:gd name="T22" fmla="+- 0 1910 1900"/>
                <a:gd name="T23" fmla="*/ 1910 h 12"/>
                <a:gd name="T24" fmla="+- 0 5342 5330"/>
                <a:gd name="T25" fmla="*/ T24 w 13"/>
                <a:gd name="T26" fmla="+- 0 1907 1900"/>
                <a:gd name="T27" fmla="*/ 1907 h 12"/>
                <a:gd name="T28" fmla="+- 0 5342 5330"/>
                <a:gd name="T29" fmla="*/ T28 w 13"/>
                <a:gd name="T30" fmla="+- 0 1904 1900"/>
                <a:gd name="T31" fmla="*/ 1904 h 12"/>
                <a:gd name="T32" fmla="+- 0 5341 5330"/>
                <a:gd name="T33" fmla="*/ T32 w 13"/>
                <a:gd name="T34" fmla="+- 0 1901 1900"/>
                <a:gd name="T35" fmla="*/ 1901 h 12"/>
                <a:gd name="T36" fmla="+- 0 5335 5330"/>
                <a:gd name="T37" fmla="*/ T36 w 13"/>
                <a:gd name="T38" fmla="+- 0 1900 1900"/>
                <a:gd name="T39" fmla="*/ 1900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3" h="12">
                  <a:moveTo>
                    <a:pt x="5" y="0"/>
                  </a:moveTo>
                  <a:lnTo>
                    <a:pt x="2" y="1"/>
                  </a:lnTo>
                  <a:lnTo>
                    <a:pt x="0" y="8"/>
                  </a:lnTo>
                  <a:lnTo>
                    <a:pt x="0" y="11"/>
                  </a:lnTo>
                  <a:lnTo>
                    <a:pt x="7" y="12"/>
                  </a:lnTo>
                  <a:lnTo>
                    <a:pt x="10" y="10"/>
                  </a:lnTo>
                  <a:lnTo>
                    <a:pt x="12" y="7"/>
                  </a:lnTo>
                  <a:lnTo>
                    <a:pt x="12" y="4"/>
                  </a:lnTo>
                  <a:lnTo>
                    <a:pt x="11" y="1"/>
                  </a:lnTo>
                  <a:lnTo>
                    <a:pt x="5"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1" name="Freeform 73">
              <a:extLst>
                <a:ext uri="{FF2B5EF4-FFF2-40B4-BE49-F238E27FC236}">
                  <a16:creationId xmlns:a16="http://schemas.microsoft.com/office/drawing/2014/main" xmlns="" id="{28B731D3-F189-43DA-94D1-CD0DE989E514}"/>
                </a:ext>
              </a:extLst>
            </p:cNvPr>
            <p:cNvSpPr>
              <a:spLocks/>
            </p:cNvSpPr>
            <p:nvPr/>
          </p:nvSpPr>
          <p:spPr bwMode="auto">
            <a:xfrm>
              <a:off x="5533" y="1298"/>
              <a:ext cx="13" cy="12"/>
            </a:xfrm>
            <a:custGeom>
              <a:avLst/>
              <a:gdLst>
                <a:gd name="T0" fmla="+- 0 5538 5533"/>
                <a:gd name="T1" fmla="*/ T0 w 13"/>
                <a:gd name="T2" fmla="+- 0 1298 1298"/>
                <a:gd name="T3" fmla="*/ 1298 h 12"/>
                <a:gd name="T4" fmla="+- 0 5536 5533"/>
                <a:gd name="T5" fmla="*/ T4 w 13"/>
                <a:gd name="T6" fmla="+- 0 1301 1298"/>
                <a:gd name="T7" fmla="*/ 1301 h 12"/>
                <a:gd name="T8" fmla="+- 0 5533 5533"/>
                <a:gd name="T9" fmla="*/ T8 w 13"/>
                <a:gd name="T10" fmla="+- 0 1306 1298"/>
                <a:gd name="T11" fmla="*/ 1306 h 12"/>
                <a:gd name="T12" fmla="+- 0 5535 5533"/>
                <a:gd name="T13" fmla="*/ T12 w 13"/>
                <a:gd name="T14" fmla="+- 0 1308 1298"/>
                <a:gd name="T15" fmla="*/ 1308 h 12"/>
                <a:gd name="T16" fmla="+- 0 5538 5533"/>
                <a:gd name="T17" fmla="*/ T16 w 13"/>
                <a:gd name="T18" fmla="+- 0 1309 1298"/>
                <a:gd name="T19" fmla="*/ 1309 h 12"/>
                <a:gd name="T20" fmla="+- 0 5541 5533"/>
                <a:gd name="T21" fmla="*/ T20 w 13"/>
                <a:gd name="T22" fmla="+- 0 1310 1298"/>
                <a:gd name="T23" fmla="*/ 1310 h 12"/>
                <a:gd name="T24" fmla="+- 0 5544 5533"/>
                <a:gd name="T25" fmla="*/ T24 w 13"/>
                <a:gd name="T26" fmla="+- 0 1310 1298"/>
                <a:gd name="T27" fmla="*/ 1310 h 12"/>
                <a:gd name="T28" fmla="+- 0 5546 5533"/>
                <a:gd name="T29" fmla="*/ T28 w 13"/>
                <a:gd name="T30" fmla="+- 0 1304 1298"/>
                <a:gd name="T31" fmla="*/ 1304 h 12"/>
                <a:gd name="T32" fmla="+- 0 5545 5533"/>
                <a:gd name="T33" fmla="*/ T32 w 13"/>
                <a:gd name="T34" fmla="+- 0 1301 1298"/>
                <a:gd name="T35" fmla="*/ 1301 h 12"/>
                <a:gd name="T36" fmla="+- 0 5542 5533"/>
                <a:gd name="T37" fmla="*/ T36 w 13"/>
                <a:gd name="T38" fmla="+- 0 1300 1298"/>
                <a:gd name="T39" fmla="*/ 1300 h 12"/>
                <a:gd name="T40" fmla="+- 0 5538 5533"/>
                <a:gd name="T41" fmla="*/ T40 w 13"/>
                <a:gd name="T42" fmla="+- 0 1298 1298"/>
                <a:gd name="T43" fmla="*/ 1298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3" h="12">
                  <a:moveTo>
                    <a:pt x="5" y="0"/>
                  </a:moveTo>
                  <a:lnTo>
                    <a:pt x="3" y="3"/>
                  </a:lnTo>
                  <a:lnTo>
                    <a:pt x="0" y="8"/>
                  </a:lnTo>
                  <a:lnTo>
                    <a:pt x="2" y="10"/>
                  </a:lnTo>
                  <a:lnTo>
                    <a:pt x="5" y="11"/>
                  </a:lnTo>
                  <a:lnTo>
                    <a:pt x="8" y="12"/>
                  </a:lnTo>
                  <a:lnTo>
                    <a:pt x="11" y="12"/>
                  </a:lnTo>
                  <a:lnTo>
                    <a:pt x="13" y="6"/>
                  </a:lnTo>
                  <a:lnTo>
                    <a:pt x="12" y="3"/>
                  </a:lnTo>
                  <a:lnTo>
                    <a:pt x="9" y="2"/>
                  </a:lnTo>
                  <a:lnTo>
                    <a:pt x="5" y="0"/>
                  </a:lnTo>
                  <a:close/>
                </a:path>
              </a:pathLst>
            </a:custGeom>
            <a:solidFill>
              <a:srgbClr val="DDDC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2" name="Freeform 74">
              <a:extLst>
                <a:ext uri="{FF2B5EF4-FFF2-40B4-BE49-F238E27FC236}">
                  <a16:creationId xmlns:a16="http://schemas.microsoft.com/office/drawing/2014/main" xmlns="" id="{6DA323ED-17D7-474C-8CC0-0F88B58D1B3C}"/>
                </a:ext>
              </a:extLst>
            </p:cNvPr>
            <p:cNvSpPr>
              <a:spLocks/>
            </p:cNvSpPr>
            <p:nvPr/>
          </p:nvSpPr>
          <p:spPr bwMode="auto">
            <a:xfrm>
              <a:off x="5392" y="1707"/>
              <a:ext cx="12" cy="13"/>
            </a:xfrm>
            <a:custGeom>
              <a:avLst/>
              <a:gdLst>
                <a:gd name="T0" fmla="+- 0 5398 5393"/>
                <a:gd name="T1" fmla="*/ T0 w 12"/>
                <a:gd name="T2" fmla="+- 0 1707 1707"/>
                <a:gd name="T3" fmla="*/ 1707 h 13"/>
                <a:gd name="T4" fmla="+- 0 5395 5393"/>
                <a:gd name="T5" fmla="*/ T4 w 12"/>
                <a:gd name="T6" fmla="+- 0 1709 1707"/>
                <a:gd name="T7" fmla="*/ 1709 h 13"/>
                <a:gd name="T8" fmla="+- 0 5393 5393"/>
                <a:gd name="T9" fmla="*/ T8 w 12"/>
                <a:gd name="T10" fmla="+- 0 1715 1707"/>
                <a:gd name="T11" fmla="*/ 1715 h 13"/>
                <a:gd name="T12" fmla="+- 0 5394 5393"/>
                <a:gd name="T13" fmla="*/ T12 w 12"/>
                <a:gd name="T14" fmla="+- 0 1718 1707"/>
                <a:gd name="T15" fmla="*/ 1718 h 13"/>
                <a:gd name="T16" fmla="+- 0 5400 5393"/>
                <a:gd name="T17" fmla="*/ T16 w 12"/>
                <a:gd name="T18" fmla="+- 0 1720 1707"/>
                <a:gd name="T19" fmla="*/ 1720 h 13"/>
                <a:gd name="T20" fmla="+- 0 5402 5393"/>
                <a:gd name="T21" fmla="*/ T20 w 12"/>
                <a:gd name="T22" fmla="+- 0 1718 1707"/>
                <a:gd name="T23" fmla="*/ 1718 h 13"/>
                <a:gd name="T24" fmla="+- 0 5404 5393"/>
                <a:gd name="T25" fmla="*/ T24 w 12"/>
                <a:gd name="T26" fmla="+- 0 1714 1707"/>
                <a:gd name="T27" fmla="*/ 1714 h 13"/>
                <a:gd name="T28" fmla="+- 0 5405 5393"/>
                <a:gd name="T29" fmla="*/ T28 w 12"/>
                <a:gd name="T30" fmla="+- 0 1712 1707"/>
                <a:gd name="T31" fmla="*/ 1712 h 13"/>
                <a:gd name="T32" fmla="+- 0 5404 5393"/>
                <a:gd name="T33" fmla="*/ T32 w 12"/>
                <a:gd name="T34" fmla="+- 0 1709 1707"/>
                <a:gd name="T35" fmla="*/ 1709 h 13"/>
                <a:gd name="T36" fmla="+- 0 5398 5393"/>
                <a:gd name="T37" fmla="*/ T36 w 12"/>
                <a:gd name="T38" fmla="+- 0 1707 1707"/>
                <a:gd name="T39" fmla="*/ 1707 h 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2" h="13">
                  <a:moveTo>
                    <a:pt x="5" y="0"/>
                  </a:moveTo>
                  <a:lnTo>
                    <a:pt x="2" y="2"/>
                  </a:lnTo>
                  <a:lnTo>
                    <a:pt x="0" y="8"/>
                  </a:lnTo>
                  <a:lnTo>
                    <a:pt x="1" y="11"/>
                  </a:lnTo>
                  <a:lnTo>
                    <a:pt x="7" y="13"/>
                  </a:lnTo>
                  <a:lnTo>
                    <a:pt x="9" y="11"/>
                  </a:lnTo>
                  <a:lnTo>
                    <a:pt x="11" y="7"/>
                  </a:lnTo>
                  <a:lnTo>
                    <a:pt x="12" y="5"/>
                  </a:lnTo>
                  <a:lnTo>
                    <a:pt x="11" y="2"/>
                  </a:lnTo>
                  <a:lnTo>
                    <a:pt x="5" y="0"/>
                  </a:lnTo>
                  <a:close/>
                </a:path>
              </a:pathLst>
            </a:custGeom>
            <a:solidFill>
              <a:srgbClr val="EC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3" name="Freeform 75">
              <a:extLst>
                <a:ext uri="{FF2B5EF4-FFF2-40B4-BE49-F238E27FC236}">
                  <a16:creationId xmlns:a16="http://schemas.microsoft.com/office/drawing/2014/main" xmlns="" id="{F544EFCD-84C7-4C6B-9D56-5FC402F32FA8}"/>
                </a:ext>
              </a:extLst>
            </p:cNvPr>
            <p:cNvSpPr>
              <a:spLocks/>
            </p:cNvSpPr>
            <p:nvPr/>
          </p:nvSpPr>
          <p:spPr bwMode="auto">
            <a:xfrm>
              <a:off x="5301" y="1823"/>
              <a:ext cx="12" cy="11"/>
            </a:xfrm>
            <a:custGeom>
              <a:avLst/>
              <a:gdLst>
                <a:gd name="T0" fmla="+- 0 5305 5301"/>
                <a:gd name="T1" fmla="*/ T0 w 12"/>
                <a:gd name="T2" fmla="+- 0 1824 1824"/>
                <a:gd name="T3" fmla="*/ 1824 h 11"/>
                <a:gd name="T4" fmla="+- 0 5303 5301"/>
                <a:gd name="T5" fmla="*/ T4 w 12"/>
                <a:gd name="T6" fmla="+- 0 1824 1824"/>
                <a:gd name="T7" fmla="*/ 1824 h 11"/>
                <a:gd name="T8" fmla="+- 0 5302 5301"/>
                <a:gd name="T9" fmla="*/ T8 w 12"/>
                <a:gd name="T10" fmla="+- 0 1828 1824"/>
                <a:gd name="T11" fmla="*/ 1828 h 11"/>
                <a:gd name="T12" fmla="+- 0 5301 5301"/>
                <a:gd name="T13" fmla="*/ T12 w 12"/>
                <a:gd name="T14" fmla="+- 0 1831 1824"/>
                <a:gd name="T15" fmla="*/ 1831 h 11"/>
                <a:gd name="T16" fmla="+- 0 5302 5301"/>
                <a:gd name="T17" fmla="*/ T16 w 12"/>
                <a:gd name="T18" fmla="+- 0 1834 1824"/>
                <a:gd name="T19" fmla="*/ 1834 h 11"/>
                <a:gd name="T20" fmla="+- 0 5308 5301"/>
                <a:gd name="T21" fmla="*/ T20 w 12"/>
                <a:gd name="T22" fmla="+- 0 1835 1824"/>
                <a:gd name="T23" fmla="*/ 1835 h 11"/>
                <a:gd name="T24" fmla="+- 0 5311 5301"/>
                <a:gd name="T25" fmla="*/ T24 w 12"/>
                <a:gd name="T26" fmla="+- 0 1833 1824"/>
                <a:gd name="T27" fmla="*/ 1833 h 11"/>
                <a:gd name="T28" fmla="+- 0 5312 5301"/>
                <a:gd name="T29" fmla="*/ T28 w 12"/>
                <a:gd name="T30" fmla="+- 0 1830 1824"/>
                <a:gd name="T31" fmla="*/ 1830 h 11"/>
                <a:gd name="T32" fmla="+- 0 5313 5301"/>
                <a:gd name="T33" fmla="*/ T32 w 12"/>
                <a:gd name="T34" fmla="+- 0 1827 1824"/>
                <a:gd name="T35" fmla="*/ 1827 h 11"/>
                <a:gd name="T36" fmla="+- 0 5311 5301"/>
                <a:gd name="T37" fmla="*/ T36 w 12"/>
                <a:gd name="T38" fmla="+- 0 1825 1824"/>
                <a:gd name="T39" fmla="*/ 1825 h 11"/>
                <a:gd name="T40" fmla="+- 0 5305 5301"/>
                <a:gd name="T41" fmla="*/ T40 w 12"/>
                <a:gd name="T42" fmla="+- 0 1824 1824"/>
                <a:gd name="T43" fmla="*/ 1824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2" h="11">
                  <a:moveTo>
                    <a:pt x="4" y="0"/>
                  </a:moveTo>
                  <a:lnTo>
                    <a:pt x="2" y="0"/>
                  </a:lnTo>
                  <a:lnTo>
                    <a:pt x="1" y="4"/>
                  </a:lnTo>
                  <a:lnTo>
                    <a:pt x="0" y="7"/>
                  </a:lnTo>
                  <a:lnTo>
                    <a:pt x="1" y="10"/>
                  </a:lnTo>
                  <a:lnTo>
                    <a:pt x="7" y="11"/>
                  </a:lnTo>
                  <a:lnTo>
                    <a:pt x="10" y="9"/>
                  </a:lnTo>
                  <a:lnTo>
                    <a:pt x="11" y="6"/>
                  </a:lnTo>
                  <a:lnTo>
                    <a:pt x="12" y="3"/>
                  </a:lnTo>
                  <a:lnTo>
                    <a:pt x="10" y="1"/>
                  </a:lnTo>
                  <a:lnTo>
                    <a:pt x="4"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Freeform 76">
              <a:extLst>
                <a:ext uri="{FF2B5EF4-FFF2-40B4-BE49-F238E27FC236}">
                  <a16:creationId xmlns:a16="http://schemas.microsoft.com/office/drawing/2014/main" xmlns="" id="{514F875B-9877-45A5-87E6-142E5E5495A2}"/>
                </a:ext>
              </a:extLst>
            </p:cNvPr>
            <p:cNvSpPr>
              <a:spLocks/>
            </p:cNvSpPr>
            <p:nvPr/>
          </p:nvSpPr>
          <p:spPr bwMode="auto">
            <a:xfrm>
              <a:off x="5494" y="1317"/>
              <a:ext cx="11" cy="10"/>
            </a:xfrm>
            <a:custGeom>
              <a:avLst/>
              <a:gdLst>
                <a:gd name="T0" fmla="+- 0 5499 5495"/>
                <a:gd name="T1" fmla="*/ T0 w 11"/>
                <a:gd name="T2" fmla="+- 0 1318 1318"/>
                <a:gd name="T3" fmla="*/ 1318 h 10"/>
                <a:gd name="T4" fmla="+- 0 5497 5495"/>
                <a:gd name="T5" fmla="*/ T4 w 11"/>
                <a:gd name="T6" fmla="+- 0 1318 1318"/>
                <a:gd name="T7" fmla="*/ 1318 h 10"/>
                <a:gd name="T8" fmla="+- 0 5495 5495"/>
                <a:gd name="T9" fmla="*/ T8 w 11"/>
                <a:gd name="T10" fmla="+- 0 1325 1318"/>
                <a:gd name="T11" fmla="*/ 1325 h 10"/>
                <a:gd name="T12" fmla="+- 0 5498 5495"/>
                <a:gd name="T13" fmla="*/ T12 w 11"/>
                <a:gd name="T14" fmla="+- 0 1326 1318"/>
                <a:gd name="T15" fmla="*/ 1326 h 10"/>
                <a:gd name="T16" fmla="+- 0 5500 5495"/>
                <a:gd name="T17" fmla="*/ T16 w 11"/>
                <a:gd name="T18" fmla="+- 0 1327 1318"/>
                <a:gd name="T19" fmla="*/ 1327 h 10"/>
                <a:gd name="T20" fmla="+- 0 5503 5495"/>
                <a:gd name="T21" fmla="*/ T20 w 11"/>
                <a:gd name="T22" fmla="+- 0 1327 1318"/>
                <a:gd name="T23" fmla="*/ 1327 h 10"/>
                <a:gd name="T24" fmla="+- 0 5505 5495"/>
                <a:gd name="T25" fmla="*/ T24 w 11"/>
                <a:gd name="T26" fmla="+- 0 1327 1318"/>
                <a:gd name="T27" fmla="*/ 1327 h 10"/>
                <a:gd name="T28" fmla="+- 0 5506 5495"/>
                <a:gd name="T29" fmla="*/ T28 w 11"/>
                <a:gd name="T30" fmla="+- 0 1321 1318"/>
                <a:gd name="T31" fmla="*/ 1321 h 10"/>
                <a:gd name="T32" fmla="+- 0 5504 5495"/>
                <a:gd name="T33" fmla="*/ T32 w 11"/>
                <a:gd name="T34" fmla="+- 0 1319 1318"/>
                <a:gd name="T35" fmla="*/ 1319 h 10"/>
                <a:gd name="T36" fmla="+- 0 5499 5495"/>
                <a:gd name="T37" fmla="*/ T36 w 11"/>
                <a:gd name="T38" fmla="+- 0 1318 1318"/>
                <a:gd name="T39" fmla="*/ 1318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1" h="10">
                  <a:moveTo>
                    <a:pt x="4" y="0"/>
                  </a:moveTo>
                  <a:lnTo>
                    <a:pt x="2" y="0"/>
                  </a:lnTo>
                  <a:lnTo>
                    <a:pt x="0" y="7"/>
                  </a:lnTo>
                  <a:lnTo>
                    <a:pt x="3" y="8"/>
                  </a:lnTo>
                  <a:lnTo>
                    <a:pt x="5" y="9"/>
                  </a:lnTo>
                  <a:lnTo>
                    <a:pt x="8" y="9"/>
                  </a:lnTo>
                  <a:lnTo>
                    <a:pt x="10" y="9"/>
                  </a:lnTo>
                  <a:lnTo>
                    <a:pt x="11" y="3"/>
                  </a:lnTo>
                  <a:lnTo>
                    <a:pt x="9" y="1"/>
                  </a:lnTo>
                  <a:lnTo>
                    <a:pt x="4" y="0"/>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Freeform 77">
              <a:extLst>
                <a:ext uri="{FF2B5EF4-FFF2-40B4-BE49-F238E27FC236}">
                  <a16:creationId xmlns:a16="http://schemas.microsoft.com/office/drawing/2014/main" xmlns="" id="{63C5413C-6CC9-41F7-A287-BB2AC1CCCFC0}"/>
                </a:ext>
              </a:extLst>
            </p:cNvPr>
            <p:cNvSpPr>
              <a:spLocks/>
            </p:cNvSpPr>
            <p:nvPr/>
          </p:nvSpPr>
          <p:spPr bwMode="auto">
            <a:xfrm>
              <a:off x="5518" y="1387"/>
              <a:ext cx="9" cy="9"/>
            </a:xfrm>
            <a:custGeom>
              <a:avLst/>
              <a:gdLst>
                <a:gd name="T0" fmla="+- 0 5522 5519"/>
                <a:gd name="T1" fmla="*/ T0 w 9"/>
                <a:gd name="T2" fmla="+- 0 1387 1387"/>
                <a:gd name="T3" fmla="*/ 1387 h 9"/>
                <a:gd name="T4" fmla="+- 0 5520 5519"/>
                <a:gd name="T5" fmla="*/ T4 w 9"/>
                <a:gd name="T6" fmla="+- 0 1388 1387"/>
                <a:gd name="T7" fmla="*/ 1388 h 9"/>
                <a:gd name="T8" fmla="+- 0 5519 5519"/>
                <a:gd name="T9" fmla="*/ T8 w 9"/>
                <a:gd name="T10" fmla="+- 0 1393 1387"/>
                <a:gd name="T11" fmla="*/ 1393 h 9"/>
                <a:gd name="T12" fmla="+- 0 5520 5519"/>
                <a:gd name="T13" fmla="*/ T12 w 9"/>
                <a:gd name="T14" fmla="+- 0 1395 1387"/>
                <a:gd name="T15" fmla="*/ 1395 h 9"/>
                <a:gd name="T16" fmla="+- 0 5525 5519"/>
                <a:gd name="T17" fmla="*/ T16 w 9"/>
                <a:gd name="T18" fmla="+- 0 1396 1387"/>
                <a:gd name="T19" fmla="*/ 1396 h 9"/>
                <a:gd name="T20" fmla="+- 0 5526 5519"/>
                <a:gd name="T21" fmla="*/ T20 w 9"/>
                <a:gd name="T22" fmla="+- 0 1394 1387"/>
                <a:gd name="T23" fmla="*/ 1394 h 9"/>
                <a:gd name="T24" fmla="+- 0 5527 5519"/>
                <a:gd name="T25" fmla="*/ T24 w 9"/>
                <a:gd name="T26" fmla="+- 0 1392 1387"/>
                <a:gd name="T27" fmla="*/ 1392 h 9"/>
                <a:gd name="T28" fmla="+- 0 5528 5519"/>
                <a:gd name="T29" fmla="*/ T28 w 9"/>
                <a:gd name="T30" fmla="+- 0 1390 1387"/>
                <a:gd name="T31" fmla="*/ 1390 h 9"/>
                <a:gd name="T32" fmla="+- 0 5526 5519"/>
                <a:gd name="T33" fmla="*/ T32 w 9"/>
                <a:gd name="T34" fmla="+- 0 1388 1387"/>
                <a:gd name="T35" fmla="*/ 1388 h 9"/>
                <a:gd name="T36" fmla="+- 0 5522 5519"/>
                <a:gd name="T37" fmla="*/ T36 w 9"/>
                <a:gd name="T38" fmla="+- 0 1387 1387"/>
                <a:gd name="T39" fmla="*/ 1387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 h="9">
                  <a:moveTo>
                    <a:pt x="3" y="0"/>
                  </a:moveTo>
                  <a:lnTo>
                    <a:pt x="1" y="1"/>
                  </a:lnTo>
                  <a:lnTo>
                    <a:pt x="0" y="6"/>
                  </a:lnTo>
                  <a:lnTo>
                    <a:pt x="1" y="8"/>
                  </a:lnTo>
                  <a:lnTo>
                    <a:pt x="6" y="9"/>
                  </a:lnTo>
                  <a:lnTo>
                    <a:pt x="7" y="7"/>
                  </a:lnTo>
                  <a:lnTo>
                    <a:pt x="8" y="5"/>
                  </a:lnTo>
                  <a:lnTo>
                    <a:pt x="9" y="3"/>
                  </a:lnTo>
                  <a:lnTo>
                    <a:pt x="7" y="1"/>
                  </a:lnTo>
                  <a:lnTo>
                    <a:pt x="3" y="0"/>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6" name="Freeform 78">
              <a:extLst>
                <a:ext uri="{FF2B5EF4-FFF2-40B4-BE49-F238E27FC236}">
                  <a16:creationId xmlns:a16="http://schemas.microsoft.com/office/drawing/2014/main" xmlns="" id="{5361B033-6B47-4D91-A186-841708F70342}"/>
                </a:ext>
              </a:extLst>
            </p:cNvPr>
            <p:cNvSpPr>
              <a:spLocks/>
            </p:cNvSpPr>
            <p:nvPr/>
          </p:nvSpPr>
          <p:spPr bwMode="auto">
            <a:xfrm>
              <a:off x="5925" y="1385"/>
              <a:ext cx="878" cy="1016"/>
            </a:xfrm>
            <a:custGeom>
              <a:avLst/>
              <a:gdLst>
                <a:gd name="T0" fmla="+- 0 6716 5925"/>
                <a:gd name="T1" fmla="*/ T0 w 878"/>
                <a:gd name="T2" fmla="+- 0 1386 1385"/>
                <a:gd name="T3" fmla="*/ 1386 h 1016"/>
                <a:gd name="T4" fmla="+- 0 6624 5925"/>
                <a:gd name="T5" fmla="*/ T4 w 878"/>
                <a:gd name="T6" fmla="+- 0 1396 1385"/>
                <a:gd name="T7" fmla="*/ 1396 h 1016"/>
                <a:gd name="T8" fmla="+- 0 6467 5925"/>
                <a:gd name="T9" fmla="*/ T8 w 878"/>
                <a:gd name="T10" fmla="+- 0 1426 1385"/>
                <a:gd name="T11" fmla="*/ 1426 h 1016"/>
                <a:gd name="T12" fmla="+- 0 6346 5925"/>
                <a:gd name="T13" fmla="*/ T12 w 878"/>
                <a:gd name="T14" fmla="+- 0 1472 1385"/>
                <a:gd name="T15" fmla="*/ 1472 h 1016"/>
                <a:gd name="T16" fmla="+- 0 6247 5925"/>
                <a:gd name="T17" fmla="*/ T16 w 878"/>
                <a:gd name="T18" fmla="+- 0 1519 1385"/>
                <a:gd name="T19" fmla="*/ 1519 h 1016"/>
                <a:gd name="T20" fmla="+- 0 6142 5925"/>
                <a:gd name="T21" fmla="*/ T20 w 878"/>
                <a:gd name="T22" fmla="+- 0 1596 1385"/>
                <a:gd name="T23" fmla="*/ 1596 h 1016"/>
                <a:gd name="T24" fmla="+- 0 6038 5925"/>
                <a:gd name="T25" fmla="*/ T24 w 878"/>
                <a:gd name="T26" fmla="+- 0 1696 1385"/>
                <a:gd name="T27" fmla="*/ 1696 h 1016"/>
                <a:gd name="T28" fmla="+- 0 5981 5925"/>
                <a:gd name="T29" fmla="*/ T28 w 878"/>
                <a:gd name="T30" fmla="+- 0 1778 1385"/>
                <a:gd name="T31" fmla="*/ 1778 h 1016"/>
                <a:gd name="T32" fmla="+- 0 5964 5925"/>
                <a:gd name="T33" fmla="*/ T32 w 878"/>
                <a:gd name="T34" fmla="+- 0 1799 1385"/>
                <a:gd name="T35" fmla="*/ 1799 h 1016"/>
                <a:gd name="T36" fmla="+- 0 5972 5925"/>
                <a:gd name="T37" fmla="*/ T36 w 878"/>
                <a:gd name="T38" fmla="+- 0 1821 1385"/>
                <a:gd name="T39" fmla="*/ 1821 h 1016"/>
                <a:gd name="T40" fmla="+- 0 5965 5925"/>
                <a:gd name="T41" fmla="*/ T40 w 878"/>
                <a:gd name="T42" fmla="+- 0 1844 1385"/>
                <a:gd name="T43" fmla="*/ 1844 h 1016"/>
                <a:gd name="T44" fmla="+- 0 5950 5925"/>
                <a:gd name="T45" fmla="*/ T44 w 878"/>
                <a:gd name="T46" fmla="+- 0 1853 1385"/>
                <a:gd name="T47" fmla="*/ 1853 h 1016"/>
                <a:gd name="T48" fmla="+- 0 5946 5925"/>
                <a:gd name="T49" fmla="*/ T48 w 878"/>
                <a:gd name="T50" fmla="+- 0 1857 1385"/>
                <a:gd name="T51" fmla="*/ 1857 h 1016"/>
                <a:gd name="T52" fmla="+- 0 5927 5925"/>
                <a:gd name="T53" fmla="*/ T52 w 878"/>
                <a:gd name="T54" fmla="+- 0 1879 1385"/>
                <a:gd name="T55" fmla="*/ 1879 h 1016"/>
                <a:gd name="T56" fmla="+- 0 5926 5925"/>
                <a:gd name="T57" fmla="*/ T56 w 878"/>
                <a:gd name="T58" fmla="+- 0 1908 1385"/>
                <a:gd name="T59" fmla="*/ 1908 h 1016"/>
                <a:gd name="T60" fmla="+- 0 5958 5925"/>
                <a:gd name="T61" fmla="*/ T60 w 878"/>
                <a:gd name="T62" fmla="+- 0 2072 1385"/>
                <a:gd name="T63" fmla="*/ 2072 h 1016"/>
                <a:gd name="T64" fmla="+- 0 6018 5925"/>
                <a:gd name="T65" fmla="*/ T64 w 878"/>
                <a:gd name="T66" fmla="+- 0 2227 1385"/>
                <a:gd name="T67" fmla="*/ 2227 h 1016"/>
                <a:gd name="T68" fmla="+- 0 6099 5925"/>
                <a:gd name="T69" fmla="*/ T68 w 878"/>
                <a:gd name="T70" fmla="+- 0 2350 1385"/>
                <a:gd name="T71" fmla="*/ 2350 h 1016"/>
                <a:gd name="T72" fmla="+- 0 6157 5925"/>
                <a:gd name="T73" fmla="*/ T72 w 878"/>
                <a:gd name="T74" fmla="+- 0 2361 1385"/>
                <a:gd name="T75" fmla="*/ 2361 h 1016"/>
                <a:gd name="T76" fmla="+- 0 6186 5925"/>
                <a:gd name="T77" fmla="*/ T76 w 878"/>
                <a:gd name="T78" fmla="+- 0 2380 1385"/>
                <a:gd name="T79" fmla="*/ 2380 h 1016"/>
                <a:gd name="T80" fmla="+- 0 6226 5925"/>
                <a:gd name="T81" fmla="*/ T80 w 878"/>
                <a:gd name="T82" fmla="+- 0 2392 1385"/>
                <a:gd name="T83" fmla="*/ 2392 h 1016"/>
                <a:gd name="T84" fmla="+- 0 6268 5925"/>
                <a:gd name="T85" fmla="*/ T84 w 878"/>
                <a:gd name="T86" fmla="+- 0 2392 1385"/>
                <a:gd name="T87" fmla="*/ 2392 h 1016"/>
                <a:gd name="T88" fmla="+- 0 6310 5925"/>
                <a:gd name="T89" fmla="*/ T88 w 878"/>
                <a:gd name="T90" fmla="+- 0 2401 1385"/>
                <a:gd name="T91" fmla="*/ 2401 h 1016"/>
                <a:gd name="T92" fmla="+- 0 6352 5925"/>
                <a:gd name="T93" fmla="*/ T92 w 878"/>
                <a:gd name="T94" fmla="+- 0 2394 1385"/>
                <a:gd name="T95" fmla="*/ 2394 h 1016"/>
                <a:gd name="T96" fmla="+- 0 6381 5925"/>
                <a:gd name="T97" fmla="*/ T96 w 878"/>
                <a:gd name="T98" fmla="+- 0 2375 1385"/>
                <a:gd name="T99" fmla="*/ 2375 h 1016"/>
                <a:gd name="T100" fmla="+- 0 6404 5925"/>
                <a:gd name="T101" fmla="*/ T100 w 878"/>
                <a:gd name="T102" fmla="+- 0 2366 1385"/>
                <a:gd name="T103" fmla="*/ 2366 h 1016"/>
                <a:gd name="T104" fmla="+- 0 6430 5925"/>
                <a:gd name="T105" fmla="*/ T104 w 878"/>
                <a:gd name="T106" fmla="+- 0 2358 1385"/>
                <a:gd name="T107" fmla="*/ 2358 h 1016"/>
                <a:gd name="T108" fmla="+- 0 6451 5925"/>
                <a:gd name="T109" fmla="*/ T108 w 878"/>
                <a:gd name="T110" fmla="+- 0 2340 1385"/>
                <a:gd name="T111" fmla="*/ 2340 h 1016"/>
                <a:gd name="T112" fmla="+- 0 6463 5925"/>
                <a:gd name="T113" fmla="*/ T112 w 878"/>
                <a:gd name="T114" fmla="+- 0 2316 1385"/>
                <a:gd name="T115" fmla="*/ 2316 h 1016"/>
                <a:gd name="T116" fmla="+- 0 6521 5925"/>
                <a:gd name="T117" fmla="*/ T116 w 878"/>
                <a:gd name="T118" fmla="+- 0 2268 1385"/>
                <a:gd name="T119" fmla="*/ 2268 h 1016"/>
                <a:gd name="T120" fmla="+- 0 6540 5925"/>
                <a:gd name="T121" fmla="*/ T120 w 878"/>
                <a:gd name="T122" fmla="+- 0 2225 1385"/>
                <a:gd name="T123" fmla="*/ 2225 h 1016"/>
                <a:gd name="T124" fmla="+- 0 6560 5925"/>
                <a:gd name="T125" fmla="*/ T124 w 878"/>
                <a:gd name="T126" fmla="+- 0 2184 1385"/>
                <a:gd name="T127" fmla="*/ 2184 h 1016"/>
                <a:gd name="T128" fmla="+- 0 6568 5925"/>
                <a:gd name="T129" fmla="*/ T128 w 878"/>
                <a:gd name="T130" fmla="+- 0 2126 1385"/>
                <a:gd name="T131" fmla="*/ 2126 h 1016"/>
                <a:gd name="T132" fmla="+- 0 6556 5925"/>
                <a:gd name="T133" fmla="*/ T132 w 878"/>
                <a:gd name="T134" fmla="+- 0 2091 1385"/>
                <a:gd name="T135" fmla="*/ 2091 h 1016"/>
                <a:gd name="T136" fmla="+- 0 6524 5925"/>
                <a:gd name="T137" fmla="*/ T136 w 878"/>
                <a:gd name="T138" fmla="+- 0 2020 1385"/>
                <a:gd name="T139" fmla="*/ 2020 h 1016"/>
                <a:gd name="T140" fmla="+- 0 6516 5925"/>
                <a:gd name="T141" fmla="*/ T140 w 878"/>
                <a:gd name="T142" fmla="+- 0 2011 1385"/>
                <a:gd name="T143" fmla="*/ 2011 h 1016"/>
                <a:gd name="T144" fmla="+- 0 6496 5925"/>
                <a:gd name="T145" fmla="*/ T144 w 878"/>
                <a:gd name="T146" fmla="+- 0 1999 1385"/>
                <a:gd name="T147" fmla="*/ 1999 h 1016"/>
                <a:gd name="T148" fmla="+- 0 6449 5925"/>
                <a:gd name="T149" fmla="*/ T148 w 878"/>
                <a:gd name="T150" fmla="+- 0 1983 1385"/>
                <a:gd name="T151" fmla="*/ 1983 h 1016"/>
                <a:gd name="T152" fmla="+- 0 6435 5925"/>
                <a:gd name="T153" fmla="*/ T152 w 878"/>
                <a:gd name="T154" fmla="+- 0 1978 1385"/>
                <a:gd name="T155" fmla="*/ 1978 h 1016"/>
                <a:gd name="T156" fmla="+- 0 6433 5925"/>
                <a:gd name="T157" fmla="*/ T156 w 878"/>
                <a:gd name="T158" fmla="+- 0 1970 1385"/>
                <a:gd name="T159" fmla="*/ 1970 h 1016"/>
                <a:gd name="T160" fmla="+- 0 6444 5925"/>
                <a:gd name="T161" fmla="*/ T160 w 878"/>
                <a:gd name="T162" fmla="+- 0 1970 1385"/>
                <a:gd name="T163" fmla="*/ 1970 h 1016"/>
                <a:gd name="T164" fmla="+- 0 6543 5925"/>
                <a:gd name="T165" fmla="*/ T164 w 878"/>
                <a:gd name="T166" fmla="+- 0 1872 1385"/>
                <a:gd name="T167" fmla="*/ 1872 h 1016"/>
                <a:gd name="T168" fmla="+- 0 6550 5925"/>
                <a:gd name="T169" fmla="*/ T168 w 878"/>
                <a:gd name="T170" fmla="+- 0 1843 1385"/>
                <a:gd name="T171" fmla="*/ 1843 h 1016"/>
                <a:gd name="T172" fmla="+- 0 6568 5925"/>
                <a:gd name="T173" fmla="*/ T172 w 878"/>
                <a:gd name="T174" fmla="+- 0 1827 1385"/>
                <a:gd name="T175" fmla="*/ 1827 h 1016"/>
                <a:gd name="T176" fmla="+- 0 6578 5925"/>
                <a:gd name="T177" fmla="*/ T176 w 878"/>
                <a:gd name="T178" fmla="+- 0 1801 1385"/>
                <a:gd name="T179" fmla="*/ 1801 h 1016"/>
                <a:gd name="T180" fmla="+- 0 6574 5925"/>
                <a:gd name="T181" fmla="*/ T180 w 878"/>
                <a:gd name="T182" fmla="+- 0 1779 1385"/>
                <a:gd name="T183" fmla="*/ 1779 h 1016"/>
                <a:gd name="T184" fmla="+- 0 6597 5925"/>
                <a:gd name="T185" fmla="*/ T184 w 878"/>
                <a:gd name="T186" fmla="+- 0 1768 1385"/>
                <a:gd name="T187" fmla="*/ 1768 h 1016"/>
                <a:gd name="T188" fmla="+- 0 6608 5925"/>
                <a:gd name="T189" fmla="*/ T188 w 878"/>
                <a:gd name="T190" fmla="+- 0 1743 1385"/>
                <a:gd name="T191" fmla="*/ 1743 h 1016"/>
                <a:gd name="T192" fmla="+- 0 6647 5925"/>
                <a:gd name="T193" fmla="*/ T192 w 878"/>
                <a:gd name="T194" fmla="+- 0 1688 1385"/>
                <a:gd name="T195" fmla="*/ 1688 h 1016"/>
                <a:gd name="T196" fmla="+- 0 6670 5925"/>
                <a:gd name="T197" fmla="*/ T196 w 878"/>
                <a:gd name="T198" fmla="+- 0 1679 1385"/>
                <a:gd name="T199" fmla="*/ 1679 h 1016"/>
                <a:gd name="T200" fmla="+- 0 6689 5925"/>
                <a:gd name="T201" fmla="*/ T200 w 878"/>
                <a:gd name="T202" fmla="+- 0 1649 1385"/>
                <a:gd name="T203" fmla="*/ 1649 h 1016"/>
                <a:gd name="T204" fmla="+- 0 6755 5925"/>
                <a:gd name="T205" fmla="*/ T204 w 878"/>
                <a:gd name="T206" fmla="+- 0 1582 1385"/>
                <a:gd name="T207" fmla="*/ 1582 h 1016"/>
                <a:gd name="T208" fmla="+- 0 6754 5925"/>
                <a:gd name="T209" fmla="*/ T208 w 878"/>
                <a:gd name="T210" fmla="+- 0 1557 1385"/>
                <a:gd name="T211" fmla="*/ 1557 h 1016"/>
                <a:gd name="T212" fmla="+- 0 6776 5925"/>
                <a:gd name="T213" fmla="*/ T212 w 878"/>
                <a:gd name="T214" fmla="+- 0 1514 1385"/>
                <a:gd name="T215" fmla="*/ 1514 h 1016"/>
                <a:gd name="T216" fmla="+- 0 6803 5925"/>
                <a:gd name="T217" fmla="*/ T216 w 878"/>
                <a:gd name="T218" fmla="+- 0 1462 1385"/>
                <a:gd name="T219" fmla="*/ 1462 h 1016"/>
                <a:gd name="T220" fmla="+- 0 6791 5925"/>
                <a:gd name="T221" fmla="*/ T220 w 878"/>
                <a:gd name="T222" fmla="+- 0 1445 1385"/>
                <a:gd name="T223" fmla="*/ 1445 h 1016"/>
                <a:gd name="T224" fmla="+- 0 6794 5925"/>
                <a:gd name="T225" fmla="*/ T224 w 878"/>
                <a:gd name="T226" fmla="+- 0 1423 1385"/>
                <a:gd name="T227" fmla="*/ 1423 h 1016"/>
                <a:gd name="T228" fmla="+- 0 6787 5925"/>
                <a:gd name="T229" fmla="*/ T228 w 878"/>
                <a:gd name="T230" fmla="+- 0 1396 1385"/>
                <a:gd name="T231" fmla="*/ 1396 h 1016"/>
                <a:gd name="T232" fmla="+- 0 6762 5925"/>
                <a:gd name="T233" fmla="*/ T232 w 878"/>
                <a:gd name="T234" fmla="+- 0 1385 1385"/>
                <a:gd name="T235" fmla="*/ 1385 h 10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878" h="1016">
                  <a:moveTo>
                    <a:pt x="837" y="0"/>
                  </a:moveTo>
                  <a:lnTo>
                    <a:pt x="791" y="1"/>
                  </a:lnTo>
                  <a:lnTo>
                    <a:pt x="745" y="4"/>
                  </a:lnTo>
                  <a:lnTo>
                    <a:pt x="699" y="11"/>
                  </a:lnTo>
                  <a:lnTo>
                    <a:pt x="617" y="27"/>
                  </a:lnTo>
                  <a:lnTo>
                    <a:pt x="542" y="41"/>
                  </a:lnTo>
                  <a:lnTo>
                    <a:pt x="468" y="61"/>
                  </a:lnTo>
                  <a:lnTo>
                    <a:pt x="421" y="87"/>
                  </a:lnTo>
                  <a:lnTo>
                    <a:pt x="407" y="92"/>
                  </a:lnTo>
                  <a:lnTo>
                    <a:pt x="322" y="134"/>
                  </a:lnTo>
                  <a:lnTo>
                    <a:pt x="268" y="171"/>
                  </a:lnTo>
                  <a:lnTo>
                    <a:pt x="217" y="211"/>
                  </a:lnTo>
                  <a:lnTo>
                    <a:pt x="168" y="254"/>
                  </a:lnTo>
                  <a:lnTo>
                    <a:pt x="113" y="311"/>
                  </a:lnTo>
                  <a:lnTo>
                    <a:pt x="67" y="376"/>
                  </a:lnTo>
                  <a:lnTo>
                    <a:pt x="56" y="393"/>
                  </a:lnTo>
                  <a:lnTo>
                    <a:pt x="40" y="405"/>
                  </a:lnTo>
                  <a:lnTo>
                    <a:pt x="39" y="414"/>
                  </a:lnTo>
                  <a:lnTo>
                    <a:pt x="43" y="422"/>
                  </a:lnTo>
                  <a:lnTo>
                    <a:pt x="47" y="436"/>
                  </a:lnTo>
                  <a:lnTo>
                    <a:pt x="47" y="449"/>
                  </a:lnTo>
                  <a:lnTo>
                    <a:pt x="40" y="459"/>
                  </a:lnTo>
                  <a:lnTo>
                    <a:pt x="28" y="467"/>
                  </a:lnTo>
                  <a:lnTo>
                    <a:pt x="25" y="468"/>
                  </a:lnTo>
                  <a:lnTo>
                    <a:pt x="24" y="471"/>
                  </a:lnTo>
                  <a:lnTo>
                    <a:pt x="21" y="472"/>
                  </a:lnTo>
                  <a:lnTo>
                    <a:pt x="9" y="482"/>
                  </a:lnTo>
                  <a:lnTo>
                    <a:pt x="2" y="494"/>
                  </a:lnTo>
                  <a:lnTo>
                    <a:pt x="0" y="508"/>
                  </a:lnTo>
                  <a:lnTo>
                    <a:pt x="1" y="523"/>
                  </a:lnTo>
                  <a:lnTo>
                    <a:pt x="12" y="606"/>
                  </a:lnTo>
                  <a:lnTo>
                    <a:pt x="33" y="687"/>
                  </a:lnTo>
                  <a:lnTo>
                    <a:pt x="61" y="765"/>
                  </a:lnTo>
                  <a:lnTo>
                    <a:pt x="93" y="842"/>
                  </a:lnTo>
                  <a:lnTo>
                    <a:pt x="125" y="907"/>
                  </a:lnTo>
                  <a:lnTo>
                    <a:pt x="174" y="965"/>
                  </a:lnTo>
                  <a:lnTo>
                    <a:pt x="225" y="977"/>
                  </a:lnTo>
                  <a:lnTo>
                    <a:pt x="232" y="976"/>
                  </a:lnTo>
                  <a:lnTo>
                    <a:pt x="243" y="983"/>
                  </a:lnTo>
                  <a:lnTo>
                    <a:pt x="261" y="995"/>
                  </a:lnTo>
                  <a:lnTo>
                    <a:pt x="281" y="1003"/>
                  </a:lnTo>
                  <a:lnTo>
                    <a:pt x="301" y="1007"/>
                  </a:lnTo>
                  <a:lnTo>
                    <a:pt x="334" y="1006"/>
                  </a:lnTo>
                  <a:lnTo>
                    <a:pt x="343" y="1007"/>
                  </a:lnTo>
                  <a:lnTo>
                    <a:pt x="363" y="1012"/>
                  </a:lnTo>
                  <a:lnTo>
                    <a:pt x="385" y="1016"/>
                  </a:lnTo>
                  <a:lnTo>
                    <a:pt x="407" y="1014"/>
                  </a:lnTo>
                  <a:lnTo>
                    <a:pt x="427" y="1009"/>
                  </a:lnTo>
                  <a:lnTo>
                    <a:pt x="445" y="998"/>
                  </a:lnTo>
                  <a:lnTo>
                    <a:pt x="456" y="990"/>
                  </a:lnTo>
                  <a:lnTo>
                    <a:pt x="468" y="985"/>
                  </a:lnTo>
                  <a:lnTo>
                    <a:pt x="479" y="981"/>
                  </a:lnTo>
                  <a:lnTo>
                    <a:pt x="491" y="978"/>
                  </a:lnTo>
                  <a:lnTo>
                    <a:pt x="505" y="973"/>
                  </a:lnTo>
                  <a:lnTo>
                    <a:pt x="517" y="965"/>
                  </a:lnTo>
                  <a:lnTo>
                    <a:pt x="526" y="955"/>
                  </a:lnTo>
                  <a:lnTo>
                    <a:pt x="534" y="941"/>
                  </a:lnTo>
                  <a:lnTo>
                    <a:pt x="538" y="931"/>
                  </a:lnTo>
                  <a:lnTo>
                    <a:pt x="543" y="923"/>
                  </a:lnTo>
                  <a:lnTo>
                    <a:pt x="596" y="883"/>
                  </a:lnTo>
                  <a:lnTo>
                    <a:pt x="608" y="854"/>
                  </a:lnTo>
                  <a:lnTo>
                    <a:pt x="615" y="840"/>
                  </a:lnTo>
                  <a:lnTo>
                    <a:pt x="625" y="828"/>
                  </a:lnTo>
                  <a:lnTo>
                    <a:pt x="635" y="799"/>
                  </a:lnTo>
                  <a:lnTo>
                    <a:pt x="642" y="770"/>
                  </a:lnTo>
                  <a:lnTo>
                    <a:pt x="643" y="741"/>
                  </a:lnTo>
                  <a:lnTo>
                    <a:pt x="633" y="711"/>
                  </a:lnTo>
                  <a:lnTo>
                    <a:pt x="631" y="706"/>
                  </a:lnTo>
                  <a:lnTo>
                    <a:pt x="633" y="701"/>
                  </a:lnTo>
                  <a:lnTo>
                    <a:pt x="599" y="635"/>
                  </a:lnTo>
                  <a:lnTo>
                    <a:pt x="593" y="633"/>
                  </a:lnTo>
                  <a:lnTo>
                    <a:pt x="591" y="626"/>
                  </a:lnTo>
                  <a:lnTo>
                    <a:pt x="585" y="622"/>
                  </a:lnTo>
                  <a:lnTo>
                    <a:pt x="571" y="614"/>
                  </a:lnTo>
                  <a:lnTo>
                    <a:pt x="556" y="608"/>
                  </a:lnTo>
                  <a:lnTo>
                    <a:pt x="524" y="598"/>
                  </a:lnTo>
                  <a:lnTo>
                    <a:pt x="517" y="595"/>
                  </a:lnTo>
                  <a:lnTo>
                    <a:pt x="510" y="593"/>
                  </a:lnTo>
                  <a:lnTo>
                    <a:pt x="503" y="589"/>
                  </a:lnTo>
                  <a:lnTo>
                    <a:pt x="508" y="585"/>
                  </a:lnTo>
                  <a:lnTo>
                    <a:pt x="514" y="585"/>
                  </a:lnTo>
                  <a:lnTo>
                    <a:pt x="519" y="585"/>
                  </a:lnTo>
                  <a:lnTo>
                    <a:pt x="588" y="546"/>
                  </a:lnTo>
                  <a:lnTo>
                    <a:pt x="618" y="487"/>
                  </a:lnTo>
                  <a:lnTo>
                    <a:pt x="621" y="465"/>
                  </a:lnTo>
                  <a:lnTo>
                    <a:pt x="625" y="458"/>
                  </a:lnTo>
                  <a:lnTo>
                    <a:pt x="632" y="453"/>
                  </a:lnTo>
                  <a:lnTo>
                    <a:pt x="643" y="442"/>
                  </a:lnTo>
                  <a:lnTo>
                    <a:pt x="650" y="430"/>
                  </a:lnTo>
                  <a:lnTo>
                    <a:pt x="653" y="416"/>
                  </a:lnTo>
                  <a:lnTo>
                    <a:pt x="651" y="401"/>
                  </a:lnTo>
                  <a:lnTo>
                    <a:pt x="649" y="394"/>
                  </a:lnTo>
                  <a:lnTo>
                    <a:pt x="654" y="390"/>
                  </a:lnTo>
                  <a:lnTo>
                    <a:pt x="672" y="383"/>
                  </a:lnTo>
                  <a:lnTo>
                    <a:pt x="678" y="374"/>
                  </a:lnTo>
                  <a:lnTo>
                    <a:pt x="683" y="358"/>
                  </a:lnTo>
                  <a:lnTo>
                    <a:pt x="685" y="355"/>
                  </a:lnTo>
                  <a:lnTo>
                    <a:pt x="722" y="303"/>
                  </a:lnTo>
                  <a:lnTo>
                    <a:pt x="726" y="299"/>
                  </a:lnTo>
                  <a:lnTo>
                    <a:pt x="745" y="294"/>
                  </a:lnTo>
                  <a:lnTo>
                    <a:pt x="753" y="287"/>
                  </a:lnTo>
                  <a:lnTo>
                    <a:pt x="764" y="264"/>
                  </a:lnTo>
                  <a:lnTo>
                    <a:pt x="775" y="256"/>
                  </a:lnTo>
                  <a:lnTo>
                    <a:pt x="830" y="197"/>
                  </a:lnTo>
                  <a:lnTo>
                    <a:pt x="830" y="176"/>
                  </a:lnTo>
                  <a:lnTo>
                    <a:pt x="829" y="172"/>
                  </a:lnTo>
                  <a:lnTo>
                    <a:pt x="832" y="170"/>
                  </a:lnTo>
                  <a:lnTo>
                    <a:pt x="851" y="129"/>
                  </a:lnTo>
                  <a:lnTo>
                    <a:pt x="854" y="127"/>
                  </a:lnTo>
                  <a:lnTo>
                    <a:pt x="878" y="77"/>
                  </a:lnTo>
                  <a:lnTo>
                    <a:pt x="878" y="73"/>
                  </a:lnTo>
                  <a:lnTo>
                    <a:pt x="866" y="60"/>
                  </a:lnTo>
                  <a:lnTo>
                    <a:pt x="867" y="50"/>
                  </a:lnTo>
                  <a:lnTo>
                    <a:pt x="869" y="38"/>
                  </a:lnTo>
                  <a:lnTo>
                    <a:pt x="869" y="23"/>
                  </a:lnTo>
                  <a:lnTo>
                    <a:pt x="862" y="11"/>
                  </a:lnTo>
                  <a:lnTo>
                    <a:pt x="851" y="3"/>
                  </a:lnTo>
                  <a:lnTo>
                    <a:pt x="8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7" name="Freeform 79">
              <a:extLst>
                <a:ext uri="{FF2B5EF4-FFF2-40B4-BE49-F238E27FC236}">
                  <a16:creationId xmlns:a16="http://schemas.microsoft.com/office/drawing/2014/main" xmlns="" id="{E339156A-72BB-4449-A57F-78D8CB3AC9B3}"/>
                </a:ext>
              </a:extLst>
            </p:cNvPr>
            <p:cNvSpPr>
              <a:spLocks/>
            </p:cNvSpPr>
            <p:nvPr/>
          </p:nvSpPr>
          <p:spPr bwMode="auto">
            <a:xfrm>
              <a:off x="6004" y="1523"/>
              <a:ext cx="434" cy="283"/>
            </a:xfrm>
            <a:custGeom>
              <a:avLst/>
              <a:gdLst>
                <a:gd name="T0" fmla="+- 0 6368 6004"/>
                <a:gd name="T1" fmla="*/ T0 w 434"/>
                <a:gd name="T2" fmla="+- 0 1524 1524"/>
                <a:gd name="T3" fmla="*/ 1524 h 283"/>
                <a:gd name="T4" fmla="+- 0 6294 6004"/>
                <a:gd name="T5" fmla="*/ T4 w 434"/>
                <a:gd name="T6" fmla="+- 0 1531 1524"/>
                <a:gd name="T7" fmla="*/ 1531 h 283"/>
                <a:gd name="T8" fmla="+- 0 6197 6004"/>
                <a:gd name="T9" fmla="*/ T8 w 434"/>
                <a:gd name="T10" fmla="+- 0 1577 1524"/>
                <a:gd name="T11" fmla="*/ 1577 h 283"/>
                <a:gd name="T12" fmla="+- 0 6126 6004"/>
                <a:gd name="T13" fmla="*/ T12 w 434"/>
                <a:gd name="T14" fmla="+- 0 1636 1524"/>
                <a:gd name="T15" fmla="*/ 1636 h 283"/>
                <a:gd name="T16" fmla="+- 0 6072 6004"/>
                <a:gd name="T17" fmla="*/ T16 w 434"/>
                <a:gd name="T18" fmla="+- 0 1689 1524"/>
                <a:gd name="T19" fmla="*/ 1689 h 283"/>
                <a:gd name="T20" fmla="+- 0 6026 6004"/>
                <a:gd name="T21" fmla="*/ T20 w 434"/>
                <a:gd name="T22" fmla="+- 0 1747 1524"/>
                <a:gd name="T23" fmla="*/ 1747 h 283"/>
                <a:gd name="T24" fmla="+- 0 6013 6004"/>
                <a:gd name="T25" fmla="*/ T24 w 434"/>
                <a:gd name="T26" fmla="+- 0 1781 1524"/>
                <a:gd name="T27" fmla="*/ 1781 h 283"/>
                <a:gd name="T28" fmla="+- 0 6013 6004"/>
                <a:gd name="T29" fmla="*/ T28 w 434"/>
                <a:gd name="T30" fmla="+- 0 1788 1524"/>
                <a:gd name="T31" fmla="*/ 1788 h 283"/>
                <a:gd name="T32" fmla="+- 0 6004 6004"/>
                <a:gd name="T33" fmla="*/ T32 w 434"/>
                <a:gd name="T34" fmla="+- 0 1795 1524"/>
                <a:gd name="T35" fmla="*/ 1795 h 283"/>
                <a:gd name="T36" fmla="+- 0 6018 6004"/>
                <a:gd name="T37" fmla="*/ T36 w 434"/>
                <a:gd name="T38" fmla="+- 0 1806 1524"/>
                <a:gd name="T39" fmla="*/ 1806 h 283"/>
                <a:gd name="T40" fmla="+- 0 6024 6004"/>
                <a:gd name="T41" fmla="*/ T40 w 434"/>
                <a:gd name="T42" fmla="+- 0 1797 1524"/>
                <a:gd name="T43" fmla="*/ 1797 h 283"/>
                <a:gd name="T44" fmla="+- 0 6356 6004"/>
                <a:gd name="T45" fmla="*/ T44 w 434"/>
                <a:gd name="T46" fmla="+- 0 1635 1524"/>
                <a:gd name="T47" fmla="*/ 1635 h 283"/>
                <a:gd name="T48" fmla="+- 0 6418 6004"/>
                <a:gd name="T49" fmla="*/ T48 w 434"/>
                <a:gd name="T50" fmla="+- 0 1588 1524"/>
                <a:gd name="T51" fmla="*/ 1588 h 283"/>
                <a:gd name="T52" fmla="+- 0 6438 6004"/>
                <a:gd name="T53" fmla="*/ T52 w 434"/>
                <a:gd name="T54" fmla="+- 0 1546 1524"/>
                <a:gd name="T55" fmla="*/ 1546 h 283"/>
                <a:gd name="T56" fmla="+- 0 6433 6004"/>
                <a:gd name="T57" fmla="*/ T56 w 434"/>
                <a:gd name="T58" fmla="+- 0 1540 1524"/>
                <a:gd name="T59" fmla="*/ 1540 h 283"/>
                <a:gd name="T60" fmla="+- 0 6424 6004"/>
                <a:gd name="T61" fmla="*/ T60 w 434"/>
                <a:gd name="T62" fmla="+- 0 1534 1524"/>
                <a:gd name="T63" fmla="*/ 1534 h 283"/>
                <a:gd name="T64" fmla="+- 0 6405 6004"/>
                <a:gd name="T65" fmla="*/ T64 w 434"/>
                <a:gd name="T66" fmla="+- 0 1528 1524"/>
                <a:gd name="T67" fmla="*/ 1528 h 283"/>
                <a:gd name="T68" fmla="+- 0 6387 6004"/>
                <a:gd name="T69" fmla="*/ T68 w 434"/>
                <a:gd name="T70" fmla="+- 0 1525 1524"/>
                <a:gd name="T71" fmla="*/ 1525 h 283"/>
                <a:gd name="T72" fmla="+- 0 6368 6004"/>
                <a:gd name="T73" fmla="*/ T72 w 434"/>
                <a:gd name="T74" fmla="+- 0 1524 1524"/>
                <a:gd name="T75" fmla="*/ 1524 h 2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34" h="283">
                  <a:moveTo>
                    <a:pt x="364" y="0"/>
                  </a:moveTo>
                  <a:lnTo>
                    <a:pt x="290" y="7"/>
                  </a:lnTo>
                  <a:lnTo>
                    <a:pt x="193" y="53"/>
                  </a:lnTo>
                  <a:lnTo>
                    <a:pt x="122" y="112"/>
                  </a:lnTo>
                  <a:lnTo>
                    <a:pt x="68" y="165"/>
                  </a:lnTo>
                  <a:lnTo>
                    <a:pt x="22" y="223"/>
                  </a:lnTo>
                  <a:lnTo>
                    <a:pt x="9" y="257"/>
                  </a:lnTo>
                  <a:lnTo>
                    <a:pt x="9" y="264"/>
                  </a:lnTo>
                  <a:lnTo>
                    <a:pt x="0" y="271"/>
                  </a:lnTo>
                  <a:lnTo>
                    <a:pt x="14" y="282"/>
                  </a:lnTo>
                  <a:lnTo>
                    <a:pt x="20" y="273"/>
                  </a:lnTo>
                  <a:lnTo>
                    <a:pt x="352" y="111"/>
                  </a:lnTo>
                  <a:lnTo>
                    <a:pt x="414" y="64"/>
                  </a:lnTo>
                  <a:lnTo>
                    <a:pt x="434" y="22"/>
                  </a:lnTo>
                  <a:lnTo>
                    <a:pt x="429" y="16"/>
                  </a:lnTo>
                  <a:lnTo>
                    <a:pt x="420" y="10"/>
                  </a:lnTo>
                  <a:lnTo>
                    <a:pt x="401" y="4"/>
                  </a:lnTo>
                  <a:lnTo>
                    <a:pt x="383" y="1"/>
                  </a:lnTo>
                  <a:lnTo>
                    <a:pt x="364" y="0"/>
                  </a:lnTo>
                  <a:close/>
                </a:path>
              </a:pathLst>
            </a:custGeom>
            <a:solidFill>
              <a:srgbClr val="F477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88" name="Picture 87">
              <a:extLst>
                <a:ext uri="{FF2B5EF4-FFF2-40B4-BE49-F238E27FC236}">
                  <a16:creationId xmlns:a16="http://schemas.microsoft.com/office/drawing/2014/main" xmlns="" id="{02FCED4F-9B56-4C18-B800-72B6B2B85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 y="1839"/>
              <a:ext cx="30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AutoShape 81">
              <a:extLst>
                <a:ext uri="{FF2B5EF4-FFF2-40B4-BE49-F238E27FC236}">
                  <a16:creationId xmlns:a16="http://schemas.microsoft.com/office/drawing/2014/main" xmlns="" id="{03010909-8A39-41CB-BCB8-EE104C84C766}"/>
                </a:ext>
              </a:extLst>
            </p:cNvPr>
            <p:cNvSpPr>
              <a:spLocks/>
            </p:cNvSpPr>
            <p:nvPr/>
          </p:nvSpPr>
          <p:spPr bwMode="auto">
            <a:xfrm>
              <a:off x="6031" y="1583"/>
              <a:ext cx="567" cy="742"/>
            </a:xfrm>
            <a:custGeom>
              <a:avLst/>
              <a:gdLst>
                <a:gd name="T0" fmla="+- 0 6143 6031"/>
                <a:gd name="T1" fmla="*/ T0 w 567"/>
                <a:gd name="T2" fmla="+- 0 2211 1583"/>
                <a:gd name="T3" fmla="*/ 2211 h 742"/>
                <a:gd name="T4" fmla="+- 0 6114 6031"/>
                <a:gd name="T5" fmla="*/ T4 w 567"/>
                <a:gd name="T6" fmla="+- 0 2107 1583"/>
                <a:gd name="T7" fmla="*/ 2107 h 742"/>
                <a:gd name="T8" fmla="+- 0 6080 6031"/>
                <a:gd name="T9" fmla="*/ T8 w 567"/>
                <a:gd name="T10" fmla="+- 0 2068 1583"/>
                <a:gd name="T11" fmla="*/ 2068 h 742"/>
                <a:gd name="T12" fmla="+- 0 6073 6031"/>
                <a:gd name="T13" fmla="*/ T12 w 567"/>
                <a:gd name="T14" fmla="+- 0 2132 1583"/>
                <a:gd name="T15" fmla="*/ 2132 h 742"/>
                <a:gd name="T16" fmla="+- 0 6073 6031"/>
                <a:gd name="T17" fmla="*/ T16 w 567"/>
                <a:gd name="T18" fmla="+- 0 2178 1583"/>
                <a:gd name="T19" fmla="*/ 2178 h 742"/>
                <a:gd name="T20" fmla="+- 0 6128 6031"/>
                <a:gd name="T21" fmla="*/ T20 w 567"/>
                <a:gd name="T22" fmla="+- 0 2281 1583"/>
                <a:gd name="T23" fmla="*/ 2281 h 742"/>
                <a:gd name="T24" fmla="+- 0 6257 6031"/>
                <a:gd name="T25" fmla="*/ T24 w 567"/>
                <a:gd name="T26" fmla="+- 0 2277 1583"/>
                <a:gd name="T27" fmla="*/ 2277 h 742"/>
                <a:gd name="T28" fmla="+- 0 6199 6031"/>
                <a:gd name="T29" fmla="*/ T28 w 567"/>
                <a:gd name="T30" fmla="+- 0 2144 1583"/>
                <a:gd name="T31" fmla="*/ 2144 h 742"/>
                <a:gd name="T32" fmla="+- 0 6141 6031"/>
                <a:gd name="T33" fmla="*/ T32 w 567"/>
                <a:gd name="T34" fmla="+- 0 2078 1583"/>
                <a:gd name="T35" fmla="*/ 2078 h 742"/>
                <a:gd name="T36" fmla="+- 0 6136 6031"/>
                <a:gd name="T37" fmla="*/ T36 w 567"/>
                <a:gd name="T38" fmla="+- 0 2113 1583"/>
                <a:gd name="T39" fmla="*/ 2113 h 742"/>
                <a:gd name="T40" fmla="+- 0 6179 6031"/>
                <a:gd name="T41" fmla="*/ T40 w 567"/>
                <a:gd name="T42" fmla="+- 0 2248 1583"/>
                <a:gd name="T43" fmla="*/ 2248 h 742"/>
                <a:gd name="T44" fmla="+- 0 6207 6031"/>
                <a:gd name="T45" fmla="*/ T44 w 567"/>
                <a:gd name="T46" fmla="+- 0 2303 1583"/>
                <a:gd name="T47" fmla="*/ 2303 h 742"/>
                <a:gd name="T48" fmla="+- 0 6248 6031"/>
                <a:gd name="T49" fmla="*/ T48 w 567"/>
                <a:gd name="T50" fmla="+- 0 2302 1583"/>
                <a:gd name="T51" fmla="*/ 2302 h 742"/>
                <a:gd name="T52" fmla="+- 0 6362 6031"/>
                <a:gd name="T53" fmla="*/ T52 w 567"/>
                <a:gd name="T54" fmla="+- 0 2270 1583"/>
                <a:gd name="T55" fmla="*/ 2270 h 742"/>
                <a:gd name="T56" fmla="+- 0 6288 6031"/>
                <a:gd name="T57" fmla="*/ T56 w 567"/>
                <a:gd name="T58" fmla="+- 0 2173 1583"/>
                <a:gd name="T59" fmla="*/ 2173 h 742"/>
                <a:gd name="T60" fmla="+- 0 6241 6031"/>
                <a:gd name="T61" fmla="*/ T60 w 567"/>
                <a:gd name="T62" fmla="+- 0 2142 1583"/>
                <a:gd name="T63" fmla="*/ 2142 h 742"/>
                <a:gd name="T64" fmla="+- 0 6234 6031"/>
                <a:gd name="T65" fmla="*/ T64 w 567"/>
                <a:gd name="T66" fmla="+- 0 2160 1583"/>
                <a:gd name="T67" fmla="*/ 2160 h 742"/>
                <a:gd name="T68" fmla="+- 0 6312 6031"/>
                <a:gd name="T69" fmla="*/ T68 w 567"/>
                <a:gd name="T70" fmla="+- 0 2324 1583"/>
                <a:gd name="T71" fmla="*/ 2324 h 742"/>
                <a:gd name="T72" fmla="+- 0 6359 6031"/>
                <a:gd name="T73" fmla="*/ T72 w 567"/>
                <a:gd name="T74" fmla="+- 0 2298 1583"/>
                <a:gd name="T75" fmla="*/ 2298 h 742"/>
                <a:gd name="T76" fmla="+- 0 6470 6031"/>
                <a:gd name="T77" fmla="*/ T76 w 567"/>
                <a:gd name="T78" fmla="+- 0 1840 1583"/>
                <a:gd name="T79" fmla="*/ 1840 h 742"/>
                <a:gd name="T80" fmla="+- 0 6404 6031"/>
                <a:gd name="T81" fmla="*/ T80 w 567"/>
                <a:gd name="T82" fmla="+- 0 1807 1583"/>
                <a:gd name="T83" fmla="*/ 1807 h 742"/>
                <a:gd name="T84" fmla="+- 0 6329 6031"/>
                <a:gd name="T85" fmla="*/ T84 w 567"/>
                <a:gd name="T86" fmla="+- 0 1790 1583"/>
                <a:gd name="T87" fmla="*/ 1790 h 742"/>
                <a:gd name="T88" fmla="+- 0 6247 6031"/>
                <a:gd name="T89" fmla="*/ T88 w 567"/>
                <a:gd name="T90" fmla="+- 0 1760 1583"/>
                <a:gd name="T91" fmla="*/ 1760 h 742"/>
                <a:gd name="T92" fmla="+- 0 6167 6031"/>
                <a:gd name="T93" fmla="*/ T92 w 567"/>
                <a:gd name="T94" fmla="+- 0 1751 1583"/>
                <a:gd name="T95" fmla="*/ 1751 h 742"/>
                <a:gd name="T96" fmla="+- 0 6045 6031"/>
                <a:gd name="T97" fmla="*/ T96 w 567"/>
                <a:gd name="T98" fmla="+- 0 1796 1583"/>
                <a:gd name="T99" fmla="*/ 1796 h 742"/>
                <a:gd name="T100" fmla="+- 0 6040 6031"/>
                <a:gd name="T101" fmla="*/ T100 w 567"/>
                <a:gd name="T102" fmla="+- 0 1820 1583"/>
                <a:gd name="T103" fmla="*/ 1820 h 742"/>
                <a:gd name="T104" fmla="+- 0 6117 6031"/>
                <a:gd name="T105" fmla="*/ T104 w 567"/>
                <a:gd name="T106" fmla="+- 0 1838 1583"/>
                <a:gd name="T107" fmla="*/ 1838 h 742"/>
                <a:gd name="T108" fmla="+- 0 6265 6031"/>
                <a:gd name="T109" fmla="*/ T108 w 567"/>
                <a:gd name="T110" fmla="+- 0 1854 1583"/>
                <a:gd name="T111" fmla="*/ 1854 h 742"/>
                <a:gd name="T112" fmla="+- 0 6339 6031"/>
                <a:gd name="T113" fmla="*/ T112 w 567"/>
                <a:gd name="T114" fmla="+- 0 1884 1583"/>
                <a:gd name="T115" fmla="*/ 1884 h 742"/>
                <a:gd name="T116" fmla="+- 0 6435 6031"/>
                <a:gd name="T117" fmla="*/ T116 w 567"/>
                <a:gd name="T118" fmla="+- 0 1898 1583"/>
                <a:gd name="T119" fmla="*/ 1898 h 742"/>
                <a:gd name="T120" fmla="+- 0 6489 6031"/>
                <a:gd name="T121" fmla="*/ T120 w 567"/>
                <a:gd name="T122" fmla="+- 0 2159 1583"/>
                <a:gd name="T123" fmla="*/ 2159 h 742"/>
                <a:gd name="T124" fmla="+- 0 6445 6031"/>
                <a:gd name="T125" fmla="*/ T124 w 567"/>
                <a:gd name="T126" fmla="+- 0 2130 1583"/>
                <a:gd name="T127" fmla="*/ 2130 h 742"/>
                <a:gd name="T128" fmla="+- 0 6390 6031"/>
                <a:gd name="T129" fmla="*/ T128 w 567"/>
                <a:gd name="T130" fmla="+- 0 2102 1583"/>
                <a:gd name="T131" fmla="*/ 2102 h 742"/>
                <a:gd name="T132" fmla="+- 0 6331 6031"/>
                <a:gd name="T133" fmla="*/ T132 w 567"/>
                <a:gd name="T134" fmla="+- 0 2076 1583"/>
                <a:gd name="T135" fmla="*/ 2076 h 742"/>
                <a:gd name="T136" fmla="+- 0 6359 6031"/>
                <a:gd name="T137" fmla="*/ T136 w 567"/>
                <a:gd name="T138" fmla="+- 0 2147 1583"/>
                <a:gd name="T139" fmla="*/ 2147 h 742"/>
                <a:gd name="T140" fmla="+- 0 6443 6031"/>
                <a:gd name="T141" fmla="*/ T140 w 567"/>
                <a:gd name="T142" fmla="+- 0 2203 1583"/>
                <a:gd name="T143" fmla="*/ 2203 h 742"/>
                <a:gd name="T144" fmla="+- 0 6485 6031"/>
                <a:gd name="T145" fmla="*/ T144 w 567"/>
                <a:gd name="T146" fmla="+- 0 2173 1583"/>
                <a:gd name="T147" fmla="*/ 2173 h 742"/>
                <a:gd name="T148" fmla="+- 0 6467 6031"/>
                <a:gd name="T149" fmla="*/ T148 w 567"/>
                <a:gd name="T150" fmla="+- 0 2065 1583"/>
                <a:gd name="T151" fmla="*/ 2065 h 742"/>
                <a:gd name="T152" fmla="+- 0 6344 6031"/>
                <a:gd name="T153" fmla="*/ T152 w 567"/>
                <a:gd name="T154" fmla="+- 0 1988 1583"/>
                <a:gd name="T155" fmla="*/ 1988 h 742"/>
                <a:gd name="T156" fmla="+- 0 6214 6031"/>
                <a:gd name="T157" fmla="*/ T156 w 567"/>
                <a:gd name="T158" fmla="+- 0 1901 1583"/>
                <a:gd name="T159" fmla="*/ 1901 h 742"/>
                <a:gd name="T160" fmla="+- 0 6220 6031"/>
                <a:gd name="T161" fmla="*/ T160 w 567"/>
                <a:gd name="T162" fmla="+- 0 1944 1583"/>
                <a:gd name="T163" fmla="*/ 1944 h 742"/>
                <a:gd name="T164" fmla="+- 0 6293 6031"/>
                <a:gd name="T165" fmla="*/ T164 w 567"/>
                <a:gd name="T166" fmla="+- 0 2017 1583"/>
                <a:gd name="T167" fmla="*/ 2017 h 742"/>
                <a:gd name="T168" fmla="+- 0 6449 6031"/>
                <a:gd name="T169" fmla="*/ T168 w 567"/>
                <a:gd name="T170" fmla="+- 0 2117 1583"/>
                <a:gd name="T171" fmla="*/ 2117 h 742"/>
                <a:gd name="T172" fmla="+- 0 6492 6031"/>
                <a:gd name="T173" fmla="*/ T172 w 567"/>
                <a:gd name="T174" fmla="+- 0 2113 1583"/>
                <a:gd name="T175" fmla="*/ 2113 h 742"/>
                <a:gd name="T176" fmla="+- 0 6499 6031"/>
                <a:gd name="T177" fmla="*/ T176 w 567"/>
                <a:gd name="T178" fmla="+- 0 1712 1583"/>
                <a:gd name="T179" fmla="*/ 1712 h 742"/>
                <a:gd name="T180" fmla="+- 0 6451 6031"/>
                <a:gd name="T181" fmla="*/ T180 w 567"/>
                <a:gd name="T182" fmla="+- 0 1697 1583"/>
                <a:gd name="T183" fmla="*/ 1697 h 742"/>
                <a:gd name="T184" fmla="+- 0 6359 6031"/>
                <a:gd name="T185" fmla="*/ T184 w 567"/>
                <a:gd name="T186" fmla="+- 0 1692 1583"/>
                <a:gd name="T187" fmla="*/ 1692 h 742"/>
                <a:gd name="T188" fmla="+- 0 6292 6031"/>
                <a:gd name="T189" fmla="*/ T188 w 567"/>
                <a:gd name="T190" fmla="+- 0 1692 1583"/>
                <a:gd name="T191" fmla="*/ 1692 h 742"/>
                <a:gd name="T192" fmla="+- 0 6237 6031"/>
                <a:gd name="T193" fmla="*/ T192 w 567"/>
                <a:gd name="T194" fmla="+- 0 1715 1583"/>
                <a:gd name="T195" fmla="*/ 1715 h 742"/>
                <a:gd name="T196" fmla="+- 0 6234 6031"/>
                <a:gd name="T197" fmla="*/ T196 w 567"/>
                <a:gd name="T198" fmla="+- 0 1742 1583"/>
                <a:gd name="T199" fmla="*/ 1742 h 742"/>
                <a:gd name="T200" fmla="+- 0 6400 6031"/>
                <a:gd name="T201" fmla="*/ T200 w 567"/>
                <a:gd name="T202" fmla="+- 0 1786 1583"/>
                <a:gd name="T203" fmla="*/ 1786 h 742"/>
                <a:gd name="T204" fmla="+- 0 6448 6031"/>
                <a:gd name="T205" fmla="*/ T204 w 567"/>
                <a:gd name="T206" fmla="+- 0 1790 1583"/>
                <a:gd name="T207" fmla="*/ 1790 h 742"/>
                <a:gd name="T208" fmla="+- 0 6499 6031"/>
                <a:gd name="T209" fmla="*/ T208 w 567"/>
                <a:gd name="T210" fmla="+- 0 1729 1583"/>
                <a:gd name="T211" fmla="*/ 1729 h 742"/>
                <a:gd name="T212" fmla="+- 0 6566 6031"/>
                <a:gd name="T213" fmla="*/ T212 w 567"/>
                <a:gd name="T214" fmla="+- 0 1592 1583"/>
                <a:gd name="T215" fmla="*/ 1592 h 742"/>
                <a:gd name="T216" fmla="+- 0 6498 6031"/>
                <a:gd name="T217" fmla="*/ T216 w 567"/>
                <a:gd name="T218" fmla="+- 0 1583 1583"/>
                <a:gd name="T219" fmla="*/ 1583 h 742"/>
                <a:gd name="T220" fmla="+- 0 6408 6031"/>
                <a:gd name="T221" fmla="*/ T220 w 567"/>
                <a:gd name="T222" fmla="+- 0 1614 1583"/>
                <a:gd name="T223" fmla="*/ 1614 h 742"/>
                <a:gd name="T224" fmla="+- 0 6361 6031"/>
                <a:gd name="T225" fmla="*/ T224 w 567"/>
                <a:gd name="T226" fmla="+- 0 1656 1583"/>
                <a:gd name="T227" fmla="*/ 1656 h 742"/>
                <a:gd name="T228" fmla="+- 0 6371 6031"/>
                <a:gd name="T229" fmla="*/ T228 w 567"/>
                <a:gd name="T230" fmla="+- 0 1679 1583"/>
                <a:gd name="T231" fmla="*/ 1679 h 742"/>
                <a:gd name="T232" fmla="+- 0 6516 6031"/>
                <a:gd name="T233" fmla="*/ T232 w 567"/>
                <a:gd name="T234" fmla="+- 0 1676 1583"/>
                <a:gd name="T235" fmla="*/ 1676 h 742"/>
                <a:gd name="T236" fmla="+- 0 6578 6031"/>
                <a:gd name="T237" fmla="*/ T236 w 567"/>
                <a:gd name="T238" fmla="+- 0 1653 1583"/>
                <a:gd name="T239" fmla="*/ 1653 h 742"/>
                <a:gd name="T240" fmla="+- 0 6598 6031"/>
                <a:gd name="T241" fmla="*/ T240 w 567"/>
                <a:gd name="T242" fmla="+- 0 1619 1583"/>
                <a:gd name="T243" fmla="*/ 1619 h 7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567" h="742">
                  <a:moveTo>
                    <a:pt x="125" y="676"/>
                  </a:moveTo>
                  <a:lnTo>
                    <a:pt x="125" y="663"/>
                  </a:lnTo>
                  <a:lnTo>
                    <a:pt x="120" y="651"/>
                  </a:lnTo>
                  <a:lnTo>
                    <a:pt x="112" y="628"/>
                  </a:lnTo>
                  <a:lnTo>
                    <a:pt x="106" y="605"/>
                  </a:lnTo>
                  <a:lnTo>
                    <a:pt x="95" y="557"/>
                  </a:lnTo>
                  <a:lnTo>
                    <a:pt x="90" y="541"/>
                  </a:lnTo>
                  <a:lnTo>
                    <a:pt x="83" y="524"/>
                  </a:lnTo>
                  <a:lnTo>
                    <a:pt x="76" y="509"/>
                  </a:lnTo>
                  <a:lnTo>
                    <a:pt x="65" y="490"/>
                  </a:lnTo>
                  <a:lnTo>
                    <a:pt x="62" y="484"/>
                  </a:lnTo>
                  <a:lnTo>
                    <a:pt x="49" y="485"/>
                  </a:lnTo>
                  <a:lnTo>
                    <a:pt x="49" y="493"/>
                  </a:lnTo>
                  <a:lnTo>
                    <a:pt x="47" y="500"/>
                  </a:lnTo>
                  <a:lnTo>
                    <a:pt x="45" y="516"/>
                  </a:lnTo>
                  <a:lnTo>
                    <a:pt x="42" y="549"/>
                  </a:lnTo>
                  <a:lnTo>
                    <a:pt x="42" y="566"/>
                  </a:lnTo>
                  <a:lnTo>
                    <a:pt x="43" y="575"/>
                  </a:lnTo>
                  <a:lnTo>
                    <a:pt x="41" y="585"/>
                  </a:lnTo>
                  <a:lnTo>
                    <a:pt x="42" y="595"/>
                  </a:lnTo>
                  <a:lnTo>
                    <a:pt x="47" y="625"/>
                  </a:lnTo>
                  <a:lnTo>
                    <a:pt x="58" y="652"/>
                  </a:lnTo>
                  <a:lnTo>
                    <a:pt x="74" y="677"/>
                  </a:lnTo>
                  <a:lnTo>
                    <a:pt x="97" y="698"/>
                  </a:lnTo>
                  <a:lnTo>
                    <a:pt x="108" y="706"/>
                  </a:lnTo>
                  <a:lnTo>
                    <a:pt x="119" y="702"/>
                  </a:lnTo>
                  <a:lnTo>
                    <a:pt x="125" y="676"/>
                  </a:lnTo>
                  <a:close/>
                  <a:moveTo>
                    <a:pt x="226" y="694"/>
                  </a:moveTo>
                  <a:lnTo>
                    <a:pt x="226" y="682"/>
                  </a:lnTo>
                  <a:lnTo>
                    <a:pt x="205" y="633"/>
                  </a:lnTo>
                  <a:lnTo>
                    <a:pt x="188" y="597"/>
                  </a:lnTo>
                  <a:lnTo>
                    <a:pt x="168" y="561"/>
                  </a:lnTo>
                  <a:lnTo>
                    <a:pt x="145" y="528"/>
                  </a:lnTo>
                  <a:lnTo>
                    <a:pt x="138" y="518"/>
                  </a:lnTo>
                  <a:lnTo>
                    <a:pt x="131" y="508"/>
                  </a:lnTo>
                  <a:lnTo>
                    <a:pt x="110" y="495"/>
                  </a:lnTo>
                  <a:lnTo>
                    <a:pt x="100" y="502"/>
                  </a:lnTo>
                  <a:lnTo>
                    <a:pt x="101" y="508"/>
                  </a:lnTo>
                  <a:lnTo>
                    <a:pt x="101" y="514"/>
                  </a:lnTo>
                  <a:lnTo>
                    <a:pt x="105" y="530"/>
                  </a:lnTo>
                  <a:lnTo>
                    <a:pt x="110" y="545"/>
                  </a:lnTo>
                  <a:lnTo>
                    <a:pt x="121" y="576"/>
                  </a:lnTo>
                  <a:lnTo>
                    <a:pt x="130" y="606"/>
                  </a:lnTo>
                  <a:lnTo>
                    <a:pt x="148" y="665"/>
                  </a:lnTo>
                  <a:lnTo>
                    <a:pt x="159" y="695"/>
                  </a:lnTo>
                  <a:lnTo>
                    <a:pt x="163" y="704"/>
                  </a:lnTo>
                  <a:lnTo>
                    <a:pt x="169" y="713"/>
                  </a:lnTo>
                  <a:lnTo>
                    <a:pt x="176" y="720"/>
                  </a:lnTo>
                  <a:lnTo>
                    <a:pt x="185" y="725"/>
                  </a:lnTo>
                  <a:lnTo>
                    <a:pt x="198" y="728"/>
                  </a:lnTo>
                  <a:lnTo>
                    <a:pt x="209" y="726"/>
                  </a:lnTo>
                  <a:lnTo>
                    <a:pt x="217" y="719"/>
                  </a:lnTo>
                  <a:lnTo>
                    <a:pt x="223" y="706"/>
                  </a:lnTo>
                  <a:lnTo>
                    <a:pt x="226" y="694"/>
                  </a:lnTo>
                  <a:close/>
                  <a:moveTo>
                    <a:pt x="334" y="697"/>
                  </a:moveTo>
                  <a:lnTo>
                    <a:pt x="331" y="687"/>
                  </a:lnTo>
                  <a:lnTo>
                    <a:pt x="325" y="678"/>
                  </a:lnTo>
                  <a:lnTo>
                    <a:pt x="305" y="646"/>
                  </a:lnTo>
                  <a:lnTo>
                    <a:pt x="283" y="617"/>
                  </a:lnTo>
                  <a:lnTo>
                    <a:pt x="257" y="590"/>
                  </a:lnTo>
                  <a:lnTo>
                    <a:pt x="228" y="566"/>
                  </a:lnTo>
                  <a:lnTo>
                    <a:pt x="224" y="563"/>
                  </a:lnTo>
                  <a:lnTo>
                    <a:pt x="220" y="562"/>
                  </a:lnTo>
                  <a:lnTo>
                    <a:pt x="210" y="559"/>
                  </a:lnTo>
                  <a:lnTo>
                    <a:pt x="202" y="558"/>
                  </a:lnTo>
                  <a:lnTo>
                    <a:pt x="194" y="569"/>
                  </a:lnTo>
                  <a:lnTo>
                    <a:pt x="201" y="573"/>
                  </a:lnTo>
                  <a:lnTo>
                    <a:pt x="203" y="577"/>
                  </a:lnTo>
                  <a:lnTo>
                    <a:pt x="222" y="611"/>
                  </a:lnTo>
                  <a:lnTo>
                    <a:pt x="239" y="646"/>
                  </a:lnTo>
                  <a:lnTo>
                    <a:pt x="275" y="732"/>
                  </a:lnTo>
                  <a:lnTo>
                    <a:pt x="281" y="741"/>
                  </a:lnTo>
                  <a:lnTo>
                    <a:pt x="305" y="741"/>
                  </a:lnTo>
                  <a:lnTo>
                    <a:pt x="313" y="735"/>
                  </a:lnTo>
                  <a:lnTo>
                    <a:pt x="324" y="721"/>
                  </a:lnTo>
                  <a:lnTo>
                    <a:pt x="328" y="715"/>
                  </a:lnTo>
                  <a:lnTo>
                    <a:pt x="329" y="707"/>
                  </a:lnTo>
                  <a:lnTo>
                    <a:pt x="334" y="697"/>
                  </a:lnTo>
                  <a:close/>
                  <a:moveTo>
                    <a:pt x="440" y="265"/>
                  </a:moveTo>
                  <a:lnTo>
                    <a:pt x="439" y="257"/>
                  </a:lnTo>
                  <a:lnTo>
                    <a:pt x="433" y="248"/>
                  </a:lnTo>
                  <a:lnTo>
                    <a:pt x="424" y="241"/>
                  </a:lnTo>
                  <a:lnTo>
                    <a:pt x="412" y="236"/>
                  </a:lnTo>
                  <a:lnTo>
                    <a:pt x="373" y="224"/>
                  </a:lnTo>
                  <a:lnTo>
                    <a:pt x="355" y="219"/>
                  </a:lnTo>
                  <a:lnTo>
                    <a:pt x="336" y="214"/>
                  </a:lnTo>
                  <a:lnTo>
                    <a:pt x="317" y="210"/>
                  </a:lnTo>
                  <a:lnTo>
                    <a:pt x="298" y="207"/>
                  </a:lnTo>
                  <a:lnTo>
                    <a:pt x="277" y="202"/>
                  </a:lnTo>
                  <a:lnTo>
                    <a:pt x="256" y="195"/>
                  </a:lnTo>
                  <a:lnTo>
                    <a:pt x="236" y="187"/>
                  </a:lnTo>
                  <a:lnTo>
                    <a:pt x="216" y="177"/>
                  </a:lnTo>
                  <a:lnTo>
                    <a:pt x="197" y="169"/>
                  </a:lnTo>
                  <a:lnTo>
                    <a:pt x="176" y="165"/>
                  </a:lnTo>
                  <a:lnTo>
                    <a:pt x="156" y="165"/>
                  </a:lnTo>
                  <a:lnTo>
                    <a:pt x="136" y="168"/>
                  </a:lnTo>
                  <a:lnTo>
                    <a:pt x="104" y="176"/>
                  </a:lnTo>
                  <a:lnTo>
                    <a:pt x="73" y="185"/>
                  </a:lnTo>
                  <a:lnTo>
                    <a:pt x="43" y="198"/>
                  </a:lnTo>
                  <a:lnTo>
                    <a:pt x="14" y="213"/>
                  </a:lnTo>
                  <a:lnTo>
                    <a:pt x="9" y="216"/>
                  </a:lnTo>
                  <a:lnTo>
                    <a:pt x="0" y="217"/>
                  </a:lnTo>
                  <a:lnTo>
                    <a:pt x="2" y="233"/>
                  </a:lnTo>
                  <a:lnTo>
                    <a:pt x="9" y="237"/>
                  </a:lnTo>
                  <a:lnTo>
                    <a:pt x="16" y="240"/>
                  </a:lnTo>
                  <a:lnTo>
                    <a:pt x="33" y="245"/>
                  </a:lnTo>
                  <a:lnTo>
                    <a:pt x="51" y="249"/>
                  </a:lnTo>
                  <a:lnTo>
                    <a:pt x="86" y="255"/>
                  </a:lnTo>
                  <a:lnTo>
                    <a:pt x="119" y="260"/>
                  </a:lnTo>
                  <a:lnTo>
                    <a:pt x="151" y="263"/>
                  </a:lnTo>
                  <a:lnTo>
                    <a:pt x="216" y="268"/>
                  </a:lnTo>
                  <a:lnTo>
                    <a:pt x="234" y="271"/>
                  </a:lnTo>
                  <a:lnTo>
                    <a:pt x="252" y="277"/>
                  </a:lnTo>
                  <a:lnTo>
                    <a:pt x="268" y="284"/>
                  </a:lnTo>
                  <a:lnTo>
                    <a:pt x="285" y="292"/>
                  </a:lnTo>
                  <a:lnTo>
                    <a:pt x="308" y="301"/>
                  </a:lnTo>
                  <a:lnTo>
                    <a:pt x="331" y="309"/>
                  </a:lnTo>
                  <a:lnTo>
                    <a:pt x="356" y="316"/>
                  </a:lnTo>
                  <a:lnTo>
                    <a:pt x="381" y="319"/>
                  </a:lnTo>
                  <a:lnTo>
                    <a:pt x="404" y="315"/>
                  </a:lnTo>
                  <a:lnTo>
                    <a:pt x="422" y="304"/>
                  </a:lnTo>
                  <a:lnTo>
                    <a:pt x="434" y="286"/>
                  </a:lnTo>
                  <a:lnTo>
                    <a:pt x="440" y="265"/>
                  </a:lnTo>
                  <a:close/>
                  <a:moveTo>
                    <a:pt x="458" y="576"/>
                  </a:moveTo>
                  <a:lnTo>
                    <a:pt x="454" y="567"/>
                  </a:lnTo>
                  <a:lnTo>
                    <a:pt x="440" y="559"/>
                  </a:lnTo>
                  <a:lnTo>
                    <a:pt x="428" y="552"/>
                  </a:lnTo>
                  <a:lnTo>
                    <a:pt x="414" y="547"/>
                  </a:lnTo>
                  <a:lnTo>
                    <a:pt x="401" y="542"/>
                  </a:lnTo>
                  <a:lnTo>
                    <a:pt x="388" y="536"/>
                  </a:lnTo>
                  <a:lnTo>
                    <a:pt x="373" y="528"/>
                  </a:lnTo>
                  <a:lnTo>
                    <a:pt x="359" y="519"/>
                  </a:lnTo>
                  <a:lnTo>
                    <a:pt x="329" y="498"/>
                  </a:lnTo>
                  <a:lnTo>
                    <a:pt x="326" y="496"/>
                  </a:lnTo>
                  <a:lnTo>
                    <a:pt x="307" y="488"/>
                  </a:lnTo>
                  <a:lnTo>
                    <a:pt x="300" y="493"/>
                  </a:lnTo>
                  <a:lnTo>
                    <a:pt x="301" y="510"/>
                  </a:lnTo>
                  <a:lnTo>
                    <a:pt x="305" y="532"/>
                  </a:lnTo>
                  <a:lnTo>
                    <a:pt x="314" y="549"/>
                  </a:lnTo>
                  <a:lnTo>
                    <a:pt x="328" y="564"/>
                  </a:lnTo>
                  <a:lnTo>
                    <a:pt x="344" y="576"/>
                  </a:lnTo>
                  <a:lnTo>
                    <a:pt x="369" y="594"/>
                  </a:lnTo>
                  <a:lnTo>
                    <a:pt x="394" y="612"/>
                  </a:lnTo>
                  <a:lnTo>
                    <a:pt x="412" y="620"/>
                  </a:lnTo>
                  <a:lnTo>
                    <a:pt x="429" y="620"/>
                  </a:lnTo>
                  <a:lnTo>
                    <a:pt x="443" y="611"/>
                  </a:lnTo>
                  <a:lnTo>
                    <a:pt x="453" y="593"/>
                  </a:lnTo>
                  <a:lnTo>
                    <a:pt x="454" y="590"/>
                  </a:lnTo>
                  <a:lnTo>
                    <a:pt x="458" y="576"/>
                  </a:lnTo>
                  <a:close/>
                  <a:moveTo>
                    <a:pt x="466" y="509"/>
                  </a:moveTo>
                  <a:lnTo>
                    <a:pt x="459" y="502"/>
                  </a:lnTo>
                  <a:lnTo>
                    <a:pt x="436" y="482"/>
                  </a:lnTo>
                  <a:lnTo>
                    <a:pt x="419" y="469"/>
                  </a:lnTo>
                  <a:lnTo>
                    <a:pt x="402" y="457"/>
                  </a:lnTo>
                  <a:lnTo>
                    <a:pt x="348" y="427"/>
                  </a:lnTo>
                  <a:lnTo>
                    <a:pt x="313" y="405"/>
                  </a:lnTo>
                  <a:lnTo>
                    <a:pt x="279" y="383"/>
                  </a:lnTo>
                  <a:lnTo>
                    <a:pt x="234" y="349"/>
                  </a:lnTo>
                  <a:lnTo>
                    <a:pt x="189" y="320"/>
                  </a:lnTo>
                  <a:lnTo>
                    <a:pt x="183" y="318"/>
                  </a:lnTo>
                  <a:lnTo>
                    <a:pt x="173" y="319"/>
                  </a:lnTo>
                  <a:lnTo>
                    <a:pt x="166" y="315"/>
                  </a:lnTo>
                  <a:lnTo>
                    <a:pt x="160" y="327"/>
                  </a:lnTo>
                  <a:lnTo>
                    <a:pt x="189" y="361"/>
                  </a:lnTo>
                  <a:lnTo>
                    <a:pt x="212" y="385"/>
                  </a:lnTo>
                  <a:lnTo>
                    <a:pt x="228" y="402"/>
                  </a:lnTo>
                  <a:lnTo>
                    <a:pt x="244" y="419"/>
                  </a:lnTo>
                  <a:lnTo>
                    <a:pt x="262" y="434"/>
                  </a:lnTo>
                  <a:lnTo>
                    <a:pt x="296" y="459"/>
                  </a:lnTo>
                  <a:lnTo>
                    <a:pt x="331" y="482"/>
                  </a:lnTo>
                  <a:lnTo>
                    <a:pt x="410" y="531"/>
                  </a:lnTo>
                  <a:lnTo>
                    <a:pt x="418" y="534"/>
                  </a:lnTo>
                  <a:lnTo>
                    <a:pt x="423" y="536"/>
                  </a:lnTo>
                  <a:lnTo>
                    <a:pt x="440" y="539"/>
                  </a:lnTo>
                  <a:lnTo>
                    <a:pt x="452" y="537"/>
                  </a:lnTo>
                  <a:lnTo>
                    <a:pt x="461" y="530"/>
                  </a:lnTo>
                  <a:lnTo>
                    <a:pt x="464" y="520"/>
                  </a:lnTo>
                  <a:lnTo>
                    <a:pt x="466" y="509"/>
                  </a:lnTo>
                  <a:close/>
                  <a:moveTo>
                    <a:pt x="468" y="146"/>
                  </a:moveTo>
                  <a:lnTo>
                    <a:pt x="468" y="129"/>
                  </a:lnTo>
                  <a:lnTo>
                    <a:pt x="463" y="123"/>
                  </a:lnTo>
                  <a:lnTo>
                    <a:pt x="445" y="118"/>
                  </a:lnTo>
                  <a:lnTo>
                    <a:pt x="433" y="115"/>
                  </a:lnTo>
                  <a:lnTo>
                    <a:pt x="420" y="114"/>
                  </a:lnTo>
                  <a:lnTo>
                    <a:pt x="407" y="113"/>
                  </a:lnTo>
                  <a:lnTo>
                    <a:pt x="371" y="113"/>
                  </a:lnTo>
                  <a:lnTo>
                    <a:pt x="350" y="112"/>
                  </a:lnTo>
                  <a:lnTo>
                    <a:pt x="328" y="109"/>
                  </a:lnTo>
                  <a:lnTo>
                    <a:pt x="306" y="108"/>
                  </a:lnTo>
                  <a:lnTo>
                    <a:pt x="291" y="108"/>
                  </a:lnTo>
                  <a:lnTo>
                    <a:pt x="276" y="108"/>
                  </a:lnTo>
                  <a:lnTo>
                    <a:pt x="261" y="109"/>
                  </a:lnTo>
                  <a:lnTo>
                    <a:pt x="246" y="111"/>
                  </a:lnTo>
                  <a:lnTo>
                    <a:pt x="231" y="116"/>
                  </a:lnTo>
                  <a:lnTo>
                    <a:pt x="218" y="123"/>
                  </a:lnTo>
                  <a:lnTo>
                    <a:pt x="206" y="132"/>
                  </a:lnTo>
                  <a:lnTo>
                    <a:pt x="195" y="141"/>
                  </a:lnTo>
                  <a:lnTo>
                    <a:pt x="187" y="148"/>
                  </a:lnTo>
                  <a:lnTo>
                    <a:pt x="189" y="153"/>
                  </a:lnTo>
                  <a:lnTo>
                    <a:pt x="203" y="159"/>
                  </a:lnTo>
                  <a:lnTo>
                    <a:pt x="247" y="168"/>
                  </a:lnTo>
                  <a:lnTo>
                    <a:pt x="288" y="179"/>
                  </a:lnTo>
                  <a:lnTo>
                    <a:pt x="328" y="191"/>
                  </a:lnTo>
                  <a:lnTo>
                    <a:pt x="369" y="203"/>
                  </a:lnTo>
                  <a:lnTo>
                    <a:pt x="381" y="205"/>
                  </a:lnTo>
                  <a:lnTo>
                    <a:pt x="393" y="207"/>
                  </a:lnTo>
                  <a:lnTo>
                    <a:pt x="405" y="208"/>
                  </a:lnTo>
                  <a:lnTo>
                    <a:pt x="417" y="207"/>
                  </a:lnTo>
                  <a:lnTo>
                    <a:pt x="437" y="199"/>
                  </a:lnTo>
                  <a:lnTo>
                    <a:pt x="453" y="185"/>
                  </a:lnTo>
                  <a:lnTo>
                    <a:pt x="464" y="167"/>
                  </a:lnTo>
                  <a:lnTo>
                    <a:pt x="468" y="146"/>
                  </a:lnTo>
                  <a:close/>
                  <a:moveTo>
                    <a:pt x="567" y="36"/>
                  </a:moveTo>
                  <a:lnTo>
                    <a:pt x="560" y="24"/>
                  </a:lnTo>
                  <a:lnTo>
                    <a:pt x="542" y="13"/>
                  </a:lnTo>
                  <a:lnTo>
                    <a:pt x="535" y="9"/>
                  </a:lnTo>
                  <a:lnTo>
                    <a:pt x="527" y="7"/>
                  </a:lnTo>
                  <a:lnTo>
                    <a:pt x="517" y="5"/>
                  </a:lnTo>
                  <a:lnTo>
                    <a:pt x="492" y="0"/>
                  </a:lnTo>
                  <a:lnTo>
                    <a:pt x="467" y="0"/>
                  </a:lnTo>
                  <a:lnTo>
                    <a:pt x="442" y="4"/>
                  </a:lnTo>
                  <a:lnTo>
                    <a:pt x="417" y="11"/>
                  </a:lnTo>
                  <a:lnTo>
                    <a:pt x="396" y="20"/>
                  </a:lnTo>
                  <a:lnTo>
                    <a:pt x="377" y="31"/>
                  </a:lnTo>
                  <a:lnTo>
                    <a:pt x="359" y="45"/>
                  </a:lnTo>
                  <a:lnTo>
                    <a:pt x="342" y="61"/>
                  </a:lnTo>
                  <a:lnTo>
                    <a:pt x="337" y="68"/>
                  </a:lnTo>
                  <a:lnTo>
                    <a:pt x="330" y="73"/>
                  </a:lnTo>
                  <a:lnTo>
                    <a:pt x="318" y="86"/>
                  </a:lnTo>
                  <a:lnTo>
                    <a:pt x="319" y="91"/>
                  </a:lnTo>
                  <a:lnTo>
                    <a:pt x="328" y="94"/>
                  </a:lnTo>
                  <a:lnTo>
                    <a:pt x="340" y="96"/>
                  </a:lnTo>
                  <a:lnTo>
                    <a:pt x="351" y="97"/>
                  </a:lnTo>
                  <a:lnTo>
                    <a:pt x="429" y="96"/>
                  </a:lnTo>
                  <a:lnTo>
                    <a:pt x="457" y="95"/>
                  </a:lnTo>
                  <a:lnTo>
                    <a:pt x="485" y="93"/>
                  </a:lnTo>
                  <a:lnTo>
                    <a:pt x="501" y="90"/>
                  </a:lnTo>
                  <a:lnTo>
                    <a:pt x="517" y="86"/>
                  </a:lnTo>
                  <a:lnTo>
                    <a:pt x="532" y="79"/>
                  </a:lnTo>
                  <a:lnTo>
                    <a:pt x="547" y="70"/>
                  </a:lnTo>
                  <a:lnTo>
                    <a:pt x="550" y="68"/>
                  </a:lnTo>
                  <a:lnTo>
                    <a:pt x="555" y="63"/>
                  </a:lnTo>
                  <a:lnTo>
                    <a:pt x="565" y="49"/>
                  </a:lnTo>
                  <a:lnTo>
                    <a:pt x="567" y="36"/>
                  </a:lnTo>
                  <a:close/>
                </a:path>
              </a:pathLst>
            </a:custGeom>
            <a:solidFill>
              <a:srgbClr val="F477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0" name="Freeform 82">
              <a:extLst>
                <a:ext uri="{FF2B5EF4-FFF2-40B4-BE49-F238E27FC236}">
                  <a16:creationId xmlns:a16="http://schemas.microsoft.com/office/drawing/2014/main" xmlns="" id="{050DA2F0-456C-469E-81D8-FFC59B82A1A1}"/>
                </a:ext>
              </a:extLst>
            </p:cNvPr>
            <p:cNvSpPr>
              <a:spLocks/>
            </p:cNvSpPr>
            <p:nvPr/>
          </p:nvSpPr>
          <p:spPr bwMode="auto">
            <a:xfrm>
              <a:off x="6326" y="2147"/>
              <a:ext cx="120" cy="137"/>
            </a:xfrm>
            <a:custGeom>
              <a:avLst/>
              <a:gdLst>
                <a:gd name="T0" fmla="+- 0 6341 6326"/>
                <a:gd name="T1" fmla="*/ T0 w 120"/>
                <a:gd name="T2" fmla="+- 0 2148 2148"/>
                <a:gd name="T3" fmla="*/ 2148 h 137"/>
                <a:gd name="T4" fmla="+- 0 6331 6326"/>
                <a:gd name="T5" fmla="*/ T4 w 120"/>
                <a:gd name="T6" fmla="+- 0 2153 2148"/>
                <a:gd name="T7" fmla="*/ 2153 h 137"/>
                <a:gd name="T8" fmla="+- 0 6326 6326"/>
                <a:gd name="T9" fmla="*/ T8 w 120"/>
                <a:gd name="T10" fmla="+- 0 2178 2148"/>
                <a:gd name="T11" fmla="*/ 2178 h 137"/>
                <a:gd name="T12" fmla="+- 0 6328 6326"/>
                <a:gd name="T13" fmla="*/ T12 w 120"/>
                <a:gd name="T14" fmla="+- 0 2190 2148"/>
                <a:gd name="T15" fmla="*/ 2190 h 137"/>
                <a:gd name="T16" fmla="+- 0 6367 6326"/>
                <a:gd name="T17" fmla="*/ T16 w 120"/>
                <a:gd name="T18" fmla="+- 0 2248 2148"/>
                <a:gd name="T19" fmla="*/ 2248 h 137"/>
                <a:gd name="T20" fmla="+- 0 6412 6326"/>
                <a:gd name="T21" fmla="*/ T20 w 120"/>
                <a:gd name="T22" fmla="+- 0 2284 2148"/>
                <a:gd name="T23" fmla="*/ 2284 h 137"/>
                <a:gd name="T24" fmla="+- 0 6424 6326"/>
                <a:gd name="T25" fmla="*/ T24 w 120"/>
                <a:gd name="T26" fmla="+- 0 2278 2148"/>
                <a:gd name="T27" fmla="*/ 2278 h 137"/>
                <a:gd name="T28" fmla="+- 0 6432 6326"/>
                <a:gd name="T29" fmla="*/ T28 w 120"/>
                <a:gd name="T30" fmla="+- 0 2270 2148"/>
                <a:gd name="T31" fmla="*/ 2270 h 137"/>
                <a:gd name="T32" fmla="+- 0 6438 6326"/>
                <a:gd name="T33" fmla="*/ T32 w 120"/>
                <a:gd name="T34" fmla="+- 0 2260 2148"/>
                <a:gd name="T35" fmla="*/ 2260 h 137"/>
                <a:gd name="T36" fmla="+- 0 6442 6326"/>
                <a:gd name="T37" fmla="*/ T36 w 120"/>
                <a:gd name="T38" fmla="+- 0 2250 2148"/>
                <a:gd name="T39" fmla="*/ 2250 h 137"/>
                <a:gd name="T40" fmla="+- 0 6446 6326"/>
                <a:gd name="T41" fmla="*/ T40 w 120"/>
                <a:gd name="T42" fmla="+- 0 2240 2148"/>
                <a:gd name="T43" fmla="*/ 2240 h 137"/>
                <a:gd name="T44" fmla="+- 0 6445 6326"/>
                <a:gd name="T45" fmla="*/ T44 w 120"/>
                <a:gd name="T46" fmla="+- 0 2234 2148"/>
                <a:gd name="T47" fmla="*/ 2234 h 137"/>
                <a:gd name="T48" fmla="+- 0 6439 6326"/>
                <a:gd name="T49" fmla="*/ T48 w 120"/>
                <a:gd name="T50" fmla="+- 0 2228 2148"/>
                <a:gd name="T51" fmla="*/ 2228 h 137"/>
                <a:gd name="T52" fmla="+- 0 6418 6326"/>
                <a:gd name="T53" fmla="*/ T52 w 120"/>
                <a:gd name="T54" fmla="+- 0 2208 2148"/>
                <a:gd name="T55" fmla="*/ 2208 h 137"/>
                <a:gd name="T56" fmla="+- 0 6396 6326"/>
                <a:gd name="T57" fmla="*/ T56 w 120"/>
                <a:gd name="T58" fmla="+- 0 2190 2148"/>
                <a:gd name="T59" fmla="*/ 2190 h 137"/>
                <a:gd name="T60" fmla="+- 0 6341 6326"/>
                <a:gd name="T61" fmla="*/ T60 w 120"/>
                <a:gd name="T62" fmla="+- 0 2148 2148"/>
                <a:gd name="T63" fmla="*/ 2148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0" h="137">
                  <a:moveTo>
                    <a:pt x="15" y="0"/>
                  </a:moveTo>
                  <a:lnTo>
                    <a:pt x="5" y="5"/>
                  </a:lnTo>
                  <a:lnTo>
                    <a:pt x="0" y="30"/>
                  </a:lnTo>
                  <a:lnTo>
                    <a:pt x="2" y="42"/>
                  </a:lnTo>
                  <a:lnTo>
                    <a:pt x="41" y="100"/>
                  </a:lnTo>
                  <a:lnTo>
                    <a:pt x="86" y="136"/>
                  </a:lnTo>
                  <a:lnTo>
                    <a:pt x="98" y="130"/>
                  </a:lnTo>
                  <a:lnTo>
                    <a:pt x="106" y="122"/>
                  </a:lnTo>
                  <a:lnTo>
                    <a:pt x="112" y="112"/>
                  </a:lnTo>
                  <a:lnTo>
                    <a:pt x="116" y="102"/>
                  </a:lnTo>
                  <a:lnTo>
                    <a:pt x="120" y="92"/>
                  </a:lnTo>
                  <a:lnTo>
                    <a:pt x="119" y="86"/>
                  </a:lnTo>
                  <a:lnTo>
                    <a:pt x="113" y="80"/>
                  </a:lnTo>
                  <a:lnTo>
                    <a:pt x="92" y="60"/>
                  </a:lnTo>
                  <a:lnTo>
                    <a:pt x="70" y="42"/>
                  </a:lnTo>
                  <a:lnTo>
                    <a:pt x="15" y="0"/>
                  </a:lnTo>
                  <a:close/>
                </a:path>
              </a:pathLst>
            </a:custGeom>
            <a:solidFill>
              <a:srgbClr val="F377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1" name="Freeform 83">
              <a:extLst>
                <a:ext uri="{FF2B5EF4-FFF2-40B4-BE49-F238E27FC236}">
                  <a16:creationId xmlns:a16="http://schemas.microsoft.com/office/drawing/2014/main" xmlns="" id="{9172FBA0-5090-4DA7-9E11-2546767F9C95}"/>
                </a:ext>
              </a:extLst>
            </p:cNvPr>
            <p:cNvSpPr>
              <a:spLocks/>
            </p:cNvSpPr>
            <p:nvPr/>
          </p:nvSpPr>
          <p:spPr bwMode="auto">
            <a:xfrm>
              <a:off x="5983" y="1918"/>
              <a:ext cx="74" cy="173"/>
            </a:xfrm>
            <a:custGeom>
              <a:avLst/>
              <a:gdLst>
                <a:gd name="T0" fmla="+- 0 6004 5984"/>
                <a:gd name="T1" fmla="*/ T0 w 74"/>
                <a:gd name="T2" fmla="+- 0 1919 1919"/>
                <a:gd name="T3" fmla="*/ 1919 h 173"/>
                <a:gd name="T4" fmla="+- 0 5993 5984"/>
                <a:gd name="T5" fmla="*/ T4 w 74"/>
                <a:gd name="T6" fmla="+- 0 1935 1919"/>
                <a:gd name="T7" fmla="*/ 1935 h 173"/>
                <a:gd name="T8" fmla="+- 0 5989 5984"/>
                <a:gd name="T9" fmla="*/ T8 w 74"/>
                <a:gd name="T10" fmla="+- 0 1943 1919"/>
                <a:gd name="T11" fmla="*/ 1943 h 173"/>
                <a:gd name="T12" fmla="+- 0 5986 5984"/>
                <a:gd name="T13" fmla="*/ T12 w 74"/>
                <a:gd name="T14" fmla="+- 0 1948 1919"/>
                <a:gd name="T15" fmla="*/ 1948 h 173"/>
                <a:gd name="T16" fmla="+- 0 5984 5984"/>
                <a:gd name="T17" fmla="*/ T16 w 74"/>
                <a:gd name="T18" fmla="+- 0 1960 1919"/>
                <a:gd name="T19" fmla="*/ 1960 h 173"/>
                <a:gd name="T20" fmla="+- 0 5984 5984"/>
                <a:gd name="T21" fmla="*/ T20 w 74"/>
                <a:gd name="T22" fmla="+- 0 1970 1919"/>
                <a:gd name="T23" fmla="*/ 1970 h 173"/>
                <a:gd name="T24" fmla="+- 0 5990 5984"/>
                <a:gd name="T25" fmla="*/ T24 w 74"/>
                <a:gd name="T26" fmla="+- 0 2004 1919"/>
                <a:gd name="T27" fmla="*/ 2004 h 173"/>
                <a:gd name="T28" fmla="+- 0 6014 5984"/>
                <a:gd name="T29" fmla="*/ T28 w 74"/>
                <a:gd name="T30" fmla="+- 0 2070 1919"/>
                <a:gd name="T31" fmla="*/ 2070 h 173"/>
                <a:gd name="T32" fmla="+- 0 6034 5984"/>
                <a:gd name="T33" fmla="*/ T32 w 74"/>
                <a:gd name="T34" fmla="+- 0 2091 1919"/>
                <a:gd name="T35" fmla="*/ 2091 h 173"/>
                <a:gd name="T36" fmla="+- 0 6049 5984"/>
                <a:gd name="T37" fmla="*/ T36 w 74"/>
                <a:gd name="T38" fmla="+- 0 2087 1919"/>
                <a:gd name="T39" fmla="*/ 2087 h 173"/>
                <a:gd name="T40" fmla="+- 0 6057 5984"/>
                <a:gd name="T41" fmla="*/ T40 w 74"/>
                <a:gd name="T42" fmla="+- 0 2072 1919"/>
                <a:gd name="T43" fmla="*/ 2072 h 173"/>
                <a:gd name="T44" fmla="+- 0 6057 5984"/>
                <a:gd name="T45" fmla="*/ T44 w 74"/>
                <a:gd name="T46" fmla="+- 0 2059 1919"/>
                <a:gd name="T47" fmla="*/ 2059 h 173"/>
                <a:gd name="T48" fmla="+- 0 6057 5984"/>
                <a:gd name="T49" fmla="*/ T48 w 74"/>
                <a:gd name="T50" fmla="+- 0 2042 1919"/>
                <a:gd name="T51" fmla="*/ 2042 h 173"/>
                <a:gd name="T52" fmla="+- 0 6055 5984"/>
                <a:gd name="T53" fmla="*/ T52 w 74"/>
                <a:gd name="T54" fmla="+- 0 2025 1919"/>
                <a:gd name="T55" fmla="*/ 2025 h 173"/>
                <a:gd name="T56" fmla="+- 0 6052 5984"/>
                <a:gd name="T57" fmla="*/ T56 w 74"/>
                <a:gd name="T58" fmla="+- 0 2008 1919"/>
                <a:gd name="T59" fmla="*/ 2008 h 173"/>
                <a:gd name="T60" fmla="+- 0 6045 5984"/>
                <a:gd name="T61" fmla="*/ T60 w 74"/>
                <a:gd name="T62" fmla="+- 0 1992 1919"/>
                <a:gd name="T63" fmla="*/ 1992 h 173"/>
                <a:gd name="T64" fmla="+- 0 6040 5984"/>
                <a:gd name="T65" fmla="*/ T64 w 74"/>
                <a:gd name="T66" fmla="+- 0 1980 1919"/>
                <a:gd name="T67" fmla="*/ 1980 h 173"/>
                <a:gd name="T68" fmla="+- 0 6035 5984"/>
                <a:gd name="T69" fmla="*/ T68 w 74"/>
                <a:gd name="T70" fmla="+- 0 1968 1919"/>
                <a:gd name="T71" fmla="*/ 1968 h 173"/>
                <a:gd name="T72" fmla="+- 0 6031 5984"/>
                <a:gd name="T73" fmla="*/ T72 w 74"/>
                <a:gd name="T74" fmla="+- 0 1956 1919"/>
                <a:gd name="T75" fmla="*/ 1956 h 173"/>
                <a:gd name="T76" fmla="+- 0 6026 5984"/>
                <a:gd name="T77" fmla="*/ T76 w 74"/>
                <a:gd name="T78" fmla="+- 0 1939 1919"/>
                <a:gd name="T79" fmla="*/ 1939 h 173"/>
                <a:gd name="T80" fmla="+- 0 6024 5984"/>
                <a:gd name="T81" fmla="*/ T80 w 74"/>
                <a:gd name="T82" fmla="+- 0 1933 1919"/>
                <a:gd name="T83" fmla="*/ 1933 h 173"/>
                <a:gd name="T84" fmla="+- 0 6012 5984"/>
                <a:gd name="T85" fmla="*/ T84 w 74"/>
                <a:gd name="T86" fmla="+- 0 1919 1919"/>
                <a:gd name="T87" fmla="*/ 1919 h 173"/>
                <a:gd name="T88" fmla="+- 0 6004 5984"/>
                <a:gd name="T89" fmla="*/ T88 w 74"/>
                <a:gd name="T90" fmla="+- 0 1919 1919"/>
                <a:gd name="T91" fmla="*/ 1919 h 1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74" h="173">
                  <a:moveTo>
                    <a:pt x="20" y="0"/>
                  </a:moveTo>
                  <a:lnTo>
                    <a:pt x="9" y="16"/>
                  </a:lnTo>
                  <a:lnTo>
                    <a:pt x="5" y="24"/>
                  </a:lnTo>
                  <a:lnTo>
                    <a:pt x="2" y="29"/>
                  </a:lnTo>
                  <a:lnTo>
                    <a:pt x="0" y="41"/>
                  </a:lnTo>
                  <a:lnTo>
                    <a:pt x="0" y="51"/>
                  </a:lnTo>
                  <a:lnTo>
                    <a:pt x="6" y="85"/>
                  </a:lnTo>
                  <a:lnTo>
                    <a:pt x="30" y="151"/>
                  </a:lnTo>
                  <a:lnTo>
                    <a:pt x="50" y="172"/>
                  </a:lnTo>
                  <a:lnTo>
                    <a:pt x="65" y="168"/>
                  </a:lnTo>
                  <a:lnTo>
                    <a:pt x="73" y="153"/>
                  </a:lnTo>
                  <a:lnTo>
                    <a:pt x="73" y="140"/>
                  </a:lnTo>
                  <a:lnTo>
                    <a:pt x="73" y="123"/>
                  </a:lnTo>
                  <a:lnTo>
                    <a:pt x="71" y="106"/>
                  </a:lnTo>
                  <a:lnTo>
                    <a:pt x="68" y="89"/>
                  </a:lnTo>
                  <a:lnTo>
                    <a:pt x="61" y="73"/>
                  </a:lnTo>
                  <a:lnTo>
                    <a:pt x="56" y="61"/>
                  </a:lnTo>
                  <a:lnTo>
                    <a:pt x="51" y="49"/>
                  </a:lnTo>
                  <a:lnTo>
                    <a:pt x="47" y="37"/>
                  </a:lnTo>
                  <a:lnTo>
                    <a:pt x="42" y="20"/>
                  </a:lnTo>
                  <a:lnTo>
                    <a:pt x="40" y="14"/>
                  </a:lnTo>
                  <a:lnTo>
                    <a:pt x="28" y="0"/>
                  </a:lnTo>
                  <a:lnTo>
                    <a:pt x="20" y="0"/>
                  </a:lnTo>
                  <a:close/>
                </a:path>
              </a:pathLst>
            </a:custGeom>
            <a:solidFill>
              <a:srgbClr val="F477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2" name="Freeform 84">
              <a:extLst>
                <a:ext uri="{FF2B5EF4-FFF2-40B4-BE49-F238E27FC236}">
                  <a16:creationId xmlns:a16="http://schemas.microsoft.com/office/drawing/2014/main" xmlns="" id="{3DCDC59A-F75C-449D-A66D-9FBF6C333F0A}"/>
                </a:ext>
              </a:extLst>
            </p:cNvPr>
            <p:cNvSpPr>
              <a:spLocks/>
            </p:cNvSpPr>
            <p:nvPr/>
          </p:nvSpPr>
          <p:spPr bwMode="auto">
            <a:xfrm>
              <a:off x="5957" y="1969"/>
              <a:ext cx="100" cy="220"/>
            </a:xfrm>
            <a:custGeom>
              <a:avLst/>
              <a:gdLst>
                <a:gd name="T0" fmla="+- 0 5966 5957"/>
                <a:gd name="T1" fmla="*/ T0 w 100"/>
                <a:gd name="T2" fmla="+- 0 1970 1970"/>
                <a:gd name="T3" fmla="*/ 1970 h 220"/>
                <a:gd name="T4" fmla="+- 0 5957 5957"/>
                <a:gd name="T5" fmla="*/ T4 w 100"/>
                <a:gd name="T6" fmla="+- 0 1974 1970"/>
                <a:gd name="T7" fmla="*/ 1974 h 220"/>
                <a:gd name="T8" fmla="+- 0 5958 5957"/>
                <a:gd name="T9" fmla="*/ T8 w 100"/>
                <a:gd name="T10" fmla="+- 0 1984 1970"/>
                <a:gd name="T11" fmla="*/ 1984 h 220"/>
                <a:gd name="T12" fmla="+- 0 5959 5957"/>
                <a:gd name="T13" fmla="*/ T12 w 100"/>
                <a:gd name="T14" fmla="+- 0 1994 1970"/>
                <a:gd name="T15" fmla="*/ 1994 h 220"/>
                <a:gd name="T16" fmla="+- 0 5980 5957"/>
                <a:gd name="T17" fmla="*/ T16 w 100"/>
                <a:gd name="T18" fmla="+- 0 2061 1970"/>
                <a:gd name="T19" fmla="*/ 2061 h 220"/>
                <a:gd name="T20" fmla="+- 0 6008 5957"/>
                <a:gd name="T21" fmla="*/ T20 w 100"/>
                <a:gd name="T22" fmla="+- 0 2135 1970"/>
                <a:gd name="T23" fmla="*/ 2135 h 220"/>
                <a:gd name="T24" fmla="+- 0 6025 5957"/>
                <a:gd name="T25" fmla="*/ T24 w 100"/>
                <a:gd name="T26" fmla="+- 0 2180 1970"/>
                <a:gd name="T27" fmla="*/ 2180 h 220"/>
                <a:gd name="T28" fmla="+- 0 6033 5957"/>
                <a:gd name="T29" fmla="*/ T28 w 100"/>
                <a:gd name="T30" fmla="+- 0 2180 1970"/>
                <a:gd name="T31" fmla="*/ 2180 h 220"/>
                <a:gd name="T32" fmla="+- 0 6040 5957"/>
                <a:gd name="T33" fmla="*/ T32 w 100"/>
                <a:gd name="T34" fmla="+- 0 2183 1970"/>
                <a:gd name="T35" fmla="*/ 2183 h 220"/>
                <a:gd name="T36" fmla="+- 0 6043 5957"/>
                <a:gd name="T37" fmla="*/ T36 w 100"/>
                <a:gd name="T38" fmla="+- 0 2184 1970"/>
                <a:gd name="T39" fmla="*/ 2184 h 220"/>
                <a:gd name="T40" fmla="+- 0 6048 5957"/>
                <a:gd name="T41" fmla="*/ T40 w 100"/>
                <a:gd name="T42" fmla="+- 0 2189 1970"/>
                <a:gd name="T43" fmla="*/ 2189 h 220"/>
                <a:gd name="T44" fmla="+- 0 6056 5957"/>
                <a:gd name="T45" fmla="*/ T44 w 100"/>
                <a:gd name="T46" fmla="+- 0 2180 1970"/>
                <a:gd name="T47" fmla="*/ 2180 h 220"/>
                <a:gd name="T48" fmla="+- 0 6054 5957"/>
                <a:gd name="T49" fmla="*/ T48 w 100"/>
                <a:gd name="T50" fmla="+- 0 2175 1970"/>
                <a:gd name="T51" fmla="*/ 2175 h 220"/>
                <a:gd name="T52" fmla="+- 0 6049 5957"/>
                <a:gd name="T53" fmla="*/ T52 w 100"/>
                <a:gd name="T54" fmla="+- 0 2162 1970"/>
                <a:gd name="T55" fmla="*/ 2162 h 220"/>
                <a:gd name="T56" fmla="+- 0 6049 5957"/>
                <a:gd name="T57" fmla="*/ T56 w 100"/>
                <a:gd name="T58" fmla="+- 0 2154 1970"/>
                <a:gd name="T59" fmla="*/ 2154 h 220"/>
                <a:gd name="T60" fmla="+- 0 6052 5957"/>
                <a:gd name="T61" fmla="*/ T60 w 100"/>
                <a:gd name="T62" fmla="+- 0 2126 1970"/>
                <a:gd name="T63" fmla="*/ 2126 h 220"/>
                <a:gd name="T64" fmla="+- 0 6050 5957"/>
                <a:gd name="T65" fmla="*/ T64 w 100"/>
                <a:gd name="T66" fmla="+- 0 2122 1970"/>
                <a:gd name="T67" fmla="*/ 2122 h 220"/>
                <a:gd name="T68" fmla="+- 0 6019 5957"/>
                <a:gd name="T69" fmla="*/ T68 w 100"/>
                <a:gd name="T70" fmla="+- 0 2119 1970"/>
                <a:gd name="T71" fmla="*/ 2119 h 220"/>
                <a:gd name="T72" fmla="+- 0 6015 5957"/>
                <a:gd name="T73" fmla="*/ T72 w 100"/>
                <a:gd name="T74" fmla="+- 0 2115 1970"/>
                <a:gd name="T75" fmla="*/ 2115 h 220"/>
                <a:gd name="T76" fmla="+- 0 6015 5957"/>
                <a:gd name="T77" fmla="*/ T76 w 100"/>
                <a:gd name="T78" fmla="+- 0 2093 1970"/>
                <a:gd name="T79" fmla="*/ 2093 h 220"/>
                <a:gd name="T80" fmla="+- 0 6004 5957"/>
                <a:gd name="T81" fmla="*/ T80 w 100"/>
                <a:gd name="T82" fmla="+- 0 2076 1970"/>
                <a:gd name="T83" fmla="*/ 2076 h 220"/>
                <a:gd name="T84" fmla="+- 0 5993 5957"/>
                <a:gd name="T85" fmla="*/ T84 w 100"/>
                <a:gd name="T86" fmla="+- 0 2054 1970"/>
                <a:gd name="T87" fmla="*/ 2054 h 220"/>
                <a:gd name="T88" fmla="+- 0 5985 5957"/>
                <a:gd name="T89" fmla="*/ T88 w 100"/>
                <a:gd name="T90" fmla="+- 0 2031 1970"/>
                <a:gd name="T91" fmla="*/ 2031 h 220"/>
                <a:gd name="T92" fmla="+- 0 5981 5957"/>
                <a:gd name="T93" fmla="*/ T92 w 100"/>
                <a:gd name="T94" fmla="+- 0 2008 1970"/>
                <a:gd name="T95" fmla="*/ 2008 h 220"/>
                <a:gd name="T96" fmla="+- 0 5977 5957"/>
                <a:gd name="T97" fmla="*/ T96 w 100"/>
                <a:gd name="T98" fmla="+- 0 1980 1970"/>
                <a:gd name="T99" fmla="*/ 1980 h 220"/>
                <a:gd name="T100" fmla="+- 0 5977 5957"/>
                <a:gd name="T101" fmla="*/ T100 w 100"/>
                <a:gd name="T102" fmla="+- 0 1975 1970"/>
                <a:gd name="T103" fmla="*/ 1975 h 220"/>
                <a:gd name="T104" fmla="+- 0 5969 5957"/>
                <a:gd name="T105" fmla="*/ T104 w 100"/>
                <a:gd name="T106" fmla="+- 0 1972 1970"/>
                <a:gd name="T107" fmla="*/ 1972 h 220"/>
                <a:gd name="T108" fmla="+- 0 5966 5957"/>
                <a:gd name="T109" fmla="*/ T108 w 100"/>
                <a:gd name="T110" fmla="+- 0 1970 1970"/>
                <a:gd name="T111" fmla="*/ 1970 h 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00" h="220">
                  <a:moveTo>
                    <a:pt x="9" y="0"/>
                  </a:moveTo>
                  <a:lnTo>
                    <a:pt x="0" y="4"/>
                  </a:lnTo>
                  <a:lnTo>
                    <a:pt x="1" y="14"/>
                  </a:lnTo>
                  <a:lnTo>
                    <a:pt x="2" y="24"/>
                  </a:lnTo>
                  <a:lnTo>
                    <a:pt x="23" y="91"/>
                  </a:lnTo>
                  <a:lnTo>
                    <a:pt x="51" y="165"/>
                  </a:lnTo>
                  <a:lnTo>
                    <a:pt x="68" y="210"/>
                  </a:lnTo>
                  <a:lnTo>
                    <a:pt x="76" y="210"/>
                  </a:lnTo>
                  <a:lnTo>
                    <a:pt x="83" y="213"/>
                  </a:lnTo>
                  <a:lnTo>
                    <a:pt x="86" y="214"/>
                  </a:lnTo>
                  <a:lnTo>
                    <a:pt x="91" y="219"/>
                  </a:lnTo>
                  <a:lnTo>
                    <a:pt x="99" y="210"/>
                  </a:lnTo>
                  <a:lnTo>
                    <a:pt x="97" y="205"/>
                  </a:lnTo>
                  <a:lnTo>
                    <a:pt x="92" y="192"/>
                  </a:lnTo>
                  <a:lnTo>
                    <a:pt x="92" y="184"/>
                  </a:lnTo>
                  <a:lnTo>
                    <a:pt x="95" y="156"/>
                  </a:lnTo>
                  <a:lnTo>
                    <a:pt x="93" y="152"/>
                  </a:lnTo>
                  <a:lnTo>
                    <a:pt x="62" y="149"/>
                  </a:lnTo>
                  <a:lnTo>
                    <a:pt x="58" y="145"/>
                  </a:lnTo>
                  <a:lnTo>
                    <a:pt x="58" y="123"/>
                  </a:lnTo>
                  <a:lnTo>
                    <a:pt x="47" y="106"/>
                  </a:lnTo>
                  <a:lnTo>
                    <a:pt x="36" y="84"/>
                  </a:lnTo>
                  <a:lnTo>
                    <a:pt x="28" y="61"/>
                  </a:lnTo>
                  <a:lnTo>
                    <a:pt x="24" y="38"/>
                  </a:lnTo>
                  <a:lnTo>
                    <a:pt x="20" y="10"/>
                  </a:lnTo>
                  <a:lnTo>
                    <a:pt x="20" y="5"/>
                  </a:lnTo>
                  <a:lnTo>
                    <a:pt x="12" y="2"/>
                  </a:lnTo>
                  <a:lnTo>
                    <a:pt x="9"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3" name="Freeform 85">
              <a:extLst>
                <a:ext uri="{FF2B5EF4-FFF2-40B4-BE49-F238E27FC236}">
                  <a16:creationId xmlns:a16="http://schemas.microsoft.com/office/drawing/2014/main" xmlns="" id="{491546ED-D951-46A5-A379-9898473C832F}"/>
                </a:ext>
              </a:extLst>
            </p:cNvPr>
            <p:cNvSpPr>
              <a:spLocks/>
            </p:cNvSpPr>
            <p:nvPr/>
          </p:nvSpPr>
          <p:spPr bwMode="auto">
            <a:xfrm>
              <a:off x="6594" y="1495"/>
              <a:ext cx="103" cy="61"/>
            </a:xfrm>
            <a:custGeom>
              <a:avLst/>
              <a:gdLst>
                <a:gd name="T0" fmla="+- 0 6667 6595"/>
                <a:gd name="T1" fmla="*/ T0 w 103"/>
                <a:gd name="T2" fmla="+- 0 1496 1496"/>
                <a:gd name="T3" fmla="*/ 1496 h 61"/>
                <a:gd name="T4" fmla="+- 0 6607 6595"/>
                <a:gd name="T5" fmla="*/ T4 w 103"/>
                <a:gd name="T6" fmla="+- 0 1525 1496"/>
                <a:gd name="T7" fmla="*/ 1525 h 61"/>
                <a:gd name="T8" fmla="+- 0 6595 6595"/>
                <a:gd name="T9" fmla="*/ T8 w 103"/>
                <a:gd name="T10" fmla="+- 0 1545 1496"/>
                <a:gd name="T11" fmla="*/ 1545 h 61"/>
                <a:gd name="T12" fmla="+- 0 6605 6595"/>
                <a:gd name="T13" fmla="*/ T12 w 103"/>
                <a:gd name="T14" fmla="+- 0 1553 1496"/>
                <a:gd name="T15" fmla="*/ 1553 h 61"/>
                <a:gd name="T16" fmla="+- 0 6613 6595"/>
                <a:gd name="T17" fmla="*/ T16 w 103"/>
                <a:gd name="T18" fmla="+- 0 1556 1496"/>
                <a:gd name="T19" fmla="*/ 1556 h 61"/>
                <a:gd name="T20" fmla="+- 0 6620 6595"/>
                <a:gd name="T21" fmla="*/ T20 w 103"/>
                <a:gd name="T22" fmla="+- 0 1552 1496"/>
                <a:gd name="T23" fmla="*/ 1552 h 61"/>
                <a:gd name="T24" fmla="+- 0 6636 6595"/>
                <a:gd name="T25" fmla="*/ T24 w 103"/>
                <a:gd name="T26" fmla="+- 0 1544 1496"/>
                <a:gd name="T27" fmla="*/ 1544 h 61"/>
                <a:gd name="T28" fmla="+- 0 6653 6595"/>
                <a:gd name="T29" fmla="*/ T28 w 103"/>
                <a:gd name="T30" fmla="+- 0 1539 1496"/>
                <a:gd name="T31" fmla="*/ 1539 h 61"/>
                <a:gd name="T32" fmla="+- 0 6670 6595"/>
                <a:gd name="T33" fmla="*/ T32 w 103"/>
                <a:gd name="T34" fmla="+- 0 1533 1496"/>
                <a:gd name="T35" fmla="*/ 1533 h 61"/>
                <a:gd name="T36" fmla="+- 0 6687 6595"/>
                <a:gd name="T37" fmla="*/ T36 w 103"/>
                <a:gd name="T38" fmla="+- 0 1528 1496"/>
                <a:gd name="T39" fmla="*/ 1528 h 61"/>
                <a:gd name="T40" fmla="+- 0 6693 6595"/>
                <a:gd name="T41" fmla="*/ T40 w 103"/>
                <a:gd name="T42" fmla="+- 0 1525 1496"/>
                <a:gd name="T43" fmla="*/ 1525 h 61"/>
                <a:gd name="T44" fmla="+- 0 6696 6595"/>
                <a:gd name="T45" fmla="*/ T44 w 103"/>
                <a:gd name="T46" fmla="+- 0 1522 1496"/>
                <a:gd name="T47" fmla="*/ 1522 h 61"/>
                <a:gd name="T48" fmla="+- 0 6697 6595"/>
                <a:gd name="T49" fmla="*/ T48 w 103"/>
                <a:gd name="T50" fmla="+- 0 1509 1496"/>
                <a:gd name="T51" fmla="*/ 1509 h 61"/>
                <a:gd name="T52" fmla="+- 0 6694 6595"/>
                <a:gd name="T53" fmla="*/ T52 w 103"/>
                <a:gd name="T54" fmla="+- 0 1505 1496"/>
                <a:gd name="T55" fmla="*/ 1505 h 61"/>
                <a:gd name="T56" fmla="+- 0 6689 6595"/>
                <a:gd name="T57" fmla="*/ T56 w 103"/>
                <a:gd name="T58" fmla="+- 0 1502 1496"/>
                <a:gd name="T59" fmla="*/ 1502 h 61"/>
                <a:gd name="T60" fmla="+- 0 6678 6595"/>
                <a:gd name="T61" fmla="*/ T60 w 103"/>
                <a:gd name="T62" fmla="+- 0 1497 1496"/>
                <a:gd name="T63" fmla="*/ 1497 h 61"/>
                <a:gd name="T64" fmla="+- 0 6667 6595"/>
                <a:gd name="T65" fmla="*/ T64 w 103"/>
                <a:gd name="T66" fmla="+- 0 1496 1496"/>
                <a:gd name="T67" fmla="*/ 149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03" h="61">
                  <a:moveTo>
                    <a:pt x="72" y="0"/>
                  </a:moveTo>
                  <a:lnTo>
                    <a:pt x="12" y="29"/>
                  </a:lnTo>
                  <a:lnTo>
                    <a:pt x="0" y="49"/>
                  </a:lnTo>
                  <a:lnTo>
                    <a:pt x="10" y="57"/>
                  </a:lnTo>
                  <a:lnTo>
                    <a:pt x="18" y="60"/>
                  </a:lnTo>
                  <a:lnTo>
                    <a:pt x="25" y="56"/>
                  </a:lnTo>
                  <a:lnTo>
                    <a:pt x="41" y="48"/>
                  </a:lnTo>
                  <a:lnTo>
                    <a:pt x="58" y="43"/>
                  </a:lnTo>
                  <a:lnTo>
                    <a:pt x="75" y="37"/>
                  </a:lnTo>
                  <a:lnTo>
                    <a:pt x="92" y="32"/>
                  </a:lnTo>
                  <a:lnTo>
                    <a:pt x="98" y="29"/>
                  </a:lnTo>
                  <a:lnTo>
                    <a:pt x="101" y="26"/>
                  </a:lnTo>
                  <a:lnTo>
                    <a:pt x="102" y="13"/>
                  </a:lnTo>
                  <a:lnTo>
                    <a:pt x="99" y="9"/>
                  </a:lnTo>
                  <a:lnTo>
                    <a:pt x="94" y="6"/>
                  </a:lnTo>
                  <a:lnTo>
                    <a:pt x="83" y="1"/>
                  </a:lnTo>
                  <a:lnTo>
                    <a:pt x="72" y="0"/>
                  </a:lnTo>
                  <a:close/>
                </a:path>
              </a:pathLst>
            </a:custGeom>
            <a:solidFill>
              <a:srgbClr val="F37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4" name="Freeform 86">
              <a:extLst>
                <a:ext uri="{FF2B5EF4-FFF2-40B4-BE49-F238E27FC236}">
                  <a16:creationId xmlns:a16="http://schemas.microsoft.com/office/drawing/2014/main" xmlns="" id="{A832F881-E71A-4AE1-829D-22B7884CD767}"/>
                </a:ext>
              </a:extLst>
            </p:cNvPr>
            <p:cNvSpPr>
              <a:spLocks/>
            </p:cNvSpPr>
            <p:nvPr/>
          </p:nvSpPr>
          <p:spPr bwMode="auto">
            <a:xfrm>
              <a:off x="6335" y="1955"/>
              <a:ext cx="161" cy="97"/>
            </a:xfrm>
            <a:custGeom>
              <a:avLst/>
              <a:gdLst>
                <a:gd name="T0" fmla="+- 0 6338 6336"/>
                <a:gd name="T1" fmla="*/ T0 w 161"/>
                <a:gd name="T2" fmla="+- 0 1956 1956"/>
                <a:gd name="T3" fmla="*/ 1956 h 97"/>
                <a:gd name="T4" fmla="+- 0 6336 6336"/>
                <a:gd name="T5" fmla="*/ T4 w 161"/>
                <a:gd name="T6" fmla="+- 0 1962 1956"/>
                <a:gd name="T7" fmla="*/ 1962 h 97"/>
                <a:gd name="T8" fmla="+- 0 6338 6336"/>
                <a:gd name="T9" fmla="*/ T8 w 161"/>
                <a:gd name="T10" fmla="+- 0 1965 1956"/>
                <a:gd name="T11" fmla="*/ 1965 h 97"/>
                <a:gd name="T12" fmla="+- 0 6357 6336"/>
                <a:gd name="T13" fmla="*/ T12 w 161"/>
                <a:gd name="T14" fmla="+- 0 1978 1956"/>
                <a:gd name="T15" fmla="*/ 1978 h 97"/>
                <a:gd name="T16" fmla="+- 0 6374 6336"/>
                <a:gd name="T17" fmla="*/ T16 w 161"/>
                <a:gd name="T18" fmla="+- 0 1988 1956"/>
                <a:gd name="T19" fmla="*/ 1988 h 97"/>
                <a:gd name="T20" fmla="+- 0 6485 6336"/>
                <a:gd name="T21" fmla="*/ T20 w 161"/>
                <a:gd name="T22" fmla="+- 0 2048 1956"/>
                <a:gd name="T23" fmla="*/ 2048 h 97"/>
                <a:gd name="T24" fmla="+- 0 6488 6336"/>
                <a:gd name="T25" fmla="*/ T24 w 161"/>
                <a:gd name="T26" fmla="+- 0 2052 1956"/>
                <a:gd name="T27" fmla="*/ 2052 h 97"/>
                <a:gd name="T28" fmla="+- 0 6436 6336"/>
                <a:gd name="T29" fmla="*/ T28 w 161"/>
                <a:gd name="T30" fmla="+- 0 1996 1956"/>
                <a:gd name="T31" fmla="*/ 1996 h 97"/>
                <a:gd name="T32" fmla="+- 0 6410 6336"/>
                <a:gd name="T33" fmla="*/ T32 w 161"/>
                <a:gd name="T34" fmla="+- 0 1986 1956"/>
                <a:gd name="T35" fmla="*/ 1986 h 97"/>
                <a:gd name="T36" fmla="+- 0 6383 6336"/>
                <a:gd name="T37" fmla="*/ T36 w 161"/>
                <a:gd name="T38" fmla="+- 0 1974 1956"/>
                <a:gd name="T39" fmla="*/ 1974 h 97"/>
                <a:gd name="T40" fmla="+- 0 6355 6336"/>
                <a:gd name="T41" fmla="*/ T40 w 161"/>
                <a:gd name="T42" fmla="+- 0 1961 1956"/>
                <a:gd name="T43" fmla="*/ 1961 h 97"/>
                <a:gd name="T44" fmla="+- 0 6350 6336"/>
                <a:gd name="T45" fmla="*/ T44 w 161"/>
                <a:gd name="T46" fmla="+- 0 1959 1956"/>
                <a:gd name="T47" fmla="*/ 1959 h 97"/>
                <a:gd name="T48" fmla="+- 0 6338 6336"/>
                <a:gd name="T49" fmla="*/ T48 w 161"/>
                <a:gd name="T50" fmla="+- 0 1956 1956"/>
                <a:gd name="T51" fmla="*/ 1956 h 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61" h="97">
                  <a:moveTo>
                    <a:pt x="2" y="0"/>
                  </a:moveTo>
                  <a:lnTo>
                    <a:pt x="0" y="6"/>
                  </a:lnTo>
                  <a:lnTo>
                    <a:pt x="2" y="9"/>
                  </a:lnTo>
                  <a:lnTo>
                    <a:pt x="21" y="22"/>
                  </a:lnTo>
                  <a:lnTo>
                    <a:pt x="38" y="32"/>
                  </a:lnTo>
                  <a:lnTo>
                    <a:pt x="149" y="92"/>
                  </a:lnTo>
                  <a:lnTo>
                    <a:pt x="152" y="96"/>
                  </a:lnTo>
                  <a:lnTo>
                    <a:pt x="100" y="40"/>
                  </a:lnTo>
                  <a:lnTo>
                    <a:pt x="74" y="30"/>
                  </a:lnTo>
                  <a:lnTo>
                    <a:pt x="47" y="18"/>
                  </a:lnTo>
                  <a:lnTo>
                    <a:pt x="19" y="5"/>
                  </a:lnTo>
                  <a:lnTo>
                    <a:pt x="14" y="3"/>
                  </a:lnTo>
                  <a:lnTo>
                    <a:pt x="2" y="0"/>
                  </a:lnTo>
                  <a:close/>
                </a:path>
              </a:pathLst>
            </a:custGeom>
            <a:solidFill>
              <a:srgbClr val="F27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5" name="Freeform 87">
              <a:extLst>
                <a:ext uri="{FF2B5EF4-FFF2-40B4-BE49-F238E27FC236}">
                  <a16:creationId xmlns:a16="http://schemas.microsoft.com/office/drawing/2014/main" xmlns="" id="{726E9E39-2578-4674-A8B4-551AD712AB2A}"/>
                </a:ext>
              </a:extLst>
            </p:cNvPr>
            <p:cNvSpPr>
              <a:spLocks/>
            </p:cNvSpPr>
            <p:nvPr/>
          </p:nvSpPr>
          <p:spPr bwMode="auto">
            <a:xfrm>
              <a:off x="6512" y="1464"/>
              <a:ext cx="72" cy="52"/>
            </a:xfrm>
            <a:custGeom>
              <a:avLst/>
              <a:gdLst>
                <a:gd name="T0" fmla="+- 0 6539 6512"/>
                <a:gd name="T1" fmla="*/ T0 w 72"/>
                <a:gd name="T2" fmla="+- 0 1464 1464"/>
                <a:gd name="T3" fmla="*/ 1464 h 52"/>
                <a:gd name="T4" fmla="+- 0 6529 6512"/>
                <a:gd name="T5" fmla="*/ T4 w 72"/>
                <a:gd name="T6" fmla="+- 0 1467 1464"/>
                <a:gd name="T7" fmla="*/ 1467 h 52"/>
                <a:gd name="T8" fmla="+- 0 6520 6512"/>
                <a:gd name="T9" fmla="*/ T8 w 72"/>
                <a:gd name="T10" fmla="+- 0 1474 1464"/>
                <a:gd name="T11" fmla="*/ 1474 h 52"/>
                <a:gd name="T12" fmla="+- 0 6512 6512"/>
                <a:gd name="T13" fmla="*/ T12 w 72"/>
                <a:gd name="T14" fmla="+- 0 1484 1464"/>
                <a:gd name="T15" fmla="*/ 1484 h 52"/>
                <a:gd name="T16" fmla="+- 0 6516 6512"/>
                <a:gd name="T17" fmla="*/ T16 w 72"/>
                <a:gd name="T18" fmla="+- 0 1493 1464"/>
                <a:gd name="T19" fmla="*/ 1493 h 52"/>
                <a:gd name="T20" fmla="+- 0 6522 6512"/>
                <a:gd name="T21" fmla="*/ T20 w 72"/>
                <a:gd name="T22" fmla="+- 0 1512 1464"/>
                <a:gd name="T23" fmla="*/ 1512 h 52"/>
                <a:gd name="T24" fmla="+- 0 6529 6512"/>
                <a:gd name="T25" fmla="*/ T24 w 72"/>
                <a:gd name="T26" fmla="+- 0 1514 1464"/>
                <a:gd name="T27" fmla="*/ 1514 h 52"/>
                <a:gd name="T28" fmla="+- 0 6547 6512"/>
                <a:gd name="T29" fmla="*/ T28 w 72"/>
                <a:gd name="T30" fmla="+- 0 1513 1464"/>
                <a:gd name="T31" fmla="*/ 1513 h 52"/>
                <a:gd name="T32" fmla="+- 0 6557 6512"/>
                <a:gd name="T33" fmla="*/ T32 w 72"/>
                <a:gd name="T34" fmla="+- 0 1515 1464"/>
                <a:gd name="T35" fmla="*/ 1515 h 52"/>
                <a:gd name="T36" fmla="+- 0 6574 6512"/>
                <a:gd name="T37" fmla="*/ T36 w 72"/>
                <a:gd name="T38" fmla="+- 0 1504 1464"/>
                <a:gd name="T39" fmla="*/ 1504 h 52"/>
                <a:gd name="T40" fmla="+- 0 6584 6512"/>
                <a:gd name="T41" fmla="*/ T40 w 72"/>
                <a:gd name="T42" fmla="+- 0 1499 1464"/>
                <a:gd name="T43" fmla="*/ 1499 h 52"/>
                <a:gd name="T44" fmla="+- 0 6581 6512"/>
                <a:gd name="T45" fmla="*/ T44 w 72"/>
                <a:gd name="T46" fmla="+- 0 1476 1464"/>
                <a:gd name="T47" fmla="*/ 1476 h 52"/>
                <a:gd name="T48" fmla="+- 0 6572 6512"/>
                <a:gd name="T49" fmla="*/ T48 w 72"/>
                <a:gd name="T50" fmla="+- 0 1470 1464"/>
                <a:gd name="T51" fmla="*/ 1470 h 52"/>
                <a:gd name="T52" fmla="+- 0 6562 6512"/>
                <a:gd name="T53" fmla="*/ T52 w 72"/>
                <a:gd name="T54" fmla="+- 0 1467 1464"/>
                <a:gd name="T55" fmla="*/ 1467 h 52"/>
                <a:gd name="T56" fmla="+- 0 6550 6512"/>
                <a:gd name="T57" fmla="*/ T56 w 72"/>
                <a:gd name="T58" fmla="+- 0 1465 1464"/>
                <a:gd name="T59" fmla="*/ 1465 h 52"/>
                <a:gd name="T60" fmla="+- 0 6539 6512"/>
                <a:gd name="T61" fmla="*/ T60 w 72"/>
                <a:gd name="T62" fmla="+- 0 1464 1464"/>
                <a:gd name="T63" fmla="*/ 1464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72" h="52">
                  <a:moveTo>
                    <a:pt x="27" y="0"/>
                  </a:moveTo>
                  <a:lnTo>
                    <a:pt x="17" y="3"/>
                  </a:lnTo>
                  <a:lnTo>
                    <a:pt x="8" y="10"/>
                  </a:lnTo>
                  <a:lnTo>
                    <a:pt x="0" y="20"/>
                  </a:lnTo>
                  <a:lnTo>
                    <a:pt x="4" y="29"/>
                  </a:lnTo>
                  <a:lnTo>
                    <a:pt x="10" y="48"/>
                  </a:lnTo>
                  <a:lnTo>
                    <a:pt x="17" y="50"/>
                  </a:lnTo>
                  <a:lnTo>
                    <a:pt x="35" y="49"/>
                  </a:lnTo>
                  <a:lnTo>
                    <a:pt x="45" y="51"/>
                  </a:lnTo>
                  <a:lnTo>
                    <a:pt x="62" y="40"/>
                  </a:lnTo>
                  <a:lnTo>
                    <a:pt x="72" y="35"/>
                  </a:lnTo>
                  <a:lnTo>
                    <a:pt x="69" y="12"/>
                  </a:lnTo>
                  <a:lnTo>
                    <a:pt x="60" y="6"/>
                  </a:lnTo>
                  <a:lnTo>
                    <a:pt x="50" y="3"/>
                  </a:lnTo>
                  <a:lnTo>
                    <a:pt x="38" y="1"/>
                  </a:lnTo>
                  <a:lnTo>
                    <a:pt x="27" y="0"/>
                  </a:lnTo>
                  <a:close/>
                </a:path>
              </a:pathLst>
            </a:custGeom>
            <a:solidFill>
              <a:srgbClr val="F8AF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6" name="Freeform 88">
              <a:extLst>
                <a:ext uri="{FF2B5EF4-FFF2-40B4-BE49-F238E27FC236}">
                  <a16:creationId xmlns:a16="http://schemas.microsoft.com/office/drawing/2014/main" xmlns="" id="{B666D562-B92D-445E-B441-8237C136B51F}"/>
                </a:ext>
              </a:extLst>
            </p:cNvPr>
            <p:cNvSpPr>
              <a:spLocks/>
            </p:cNvSpPr>
            <p:nvPr/>
          </p:nvSpPr>
          <p:spPr bwMode="auto">
            <a:xfrm>
              <a:off x="5945" y="1859"/>
              <a:ext cx="40" cy="88"/>
            </a:xfrm>
            <a:custGeom>
              <a:avLst/>
              <a:gdLst>
                <a:gd name="T0" fmla="+- 0 5968 5945"/>
                <a:gd name="T1" fmla="*/ T0 w 40"/>
                <a:gd name="T2" fmla="+- 0 1860 1860"/>
                <a:gd name="T3" fmla="*/ 1860 h 88"/>
                <a:gd name="T4" fmla="+- 0 5957 5945"/>
                <a:gd name="T5" fmla="*/ T4 w 40"/>
                <a:gd name="T6" fmla="+- 0 1867 1860"/>
                <a:gd name="T7" fmla="*/ 1867 h 88"/>
                <a:gd name="T8" fmla="+- 0 5947 5945"/>
                <a:gd name="T9" fmla="*/ T8 w 40"/>
                <a:gd name="T10" fmla="+- 0 1874 1860"/>
                <a:gd name="T11" fmla="*/ 1874 h 88"/>
                <a:gd name="T12" fmla="+- 0 5946 5945"/>
                <a:gd name="T13" fmla="*/ T12 w 40"/>
                <a:gd name="T14" fmla="+- 0 1885 1860"/>
                <a:gd name="T15" fmla="*/ 1885 h 88"/>
                <a:gd name="T16" fmla="+- 0 5945 5945"/>
                <a:gd name="T17" fmla="*/ T16 w 40"/>
                <a:gd name="T18" fmla="+- 0 1898 1860"/>
                <a:gd name="T19" fmla="*/ 1898 h 88"/>
                <a:gd name="T20" fmla="+- 0 5946 5945"/>
                <a:gd name="T21" fmla="*/ T20 w 40"/>
                <a:gd name="T22" fmla="+- 0 1912 1860"/>
                <a:gd name="T23" fmla="*/ 1912 h 88"/>
                <a:gd name="T24" fmla="+- 0 5947 5945"/>
                <a:gd name="T25" fmla="*/ T24 w 40"/>
                <a:gd name="T26" fmla="+- 0 1926 1860"/>
                <a:gd name="T27" fmla="*/ 1926 h 88"/>
                <a:gd name="T28" fmla="+- 0 5950 5945"/>
                <a:gd name="T29" fmla="*/ T28 w 40"/>
                <a:gd name="T30" fmla="+- 0 1939 1860"/>
                <a:gd name="T31" fmla="*/ 1939 h 88"/>
                <a:gd name="T32" fmla="+- 0 5951 5945"/>
                <a:gd name="T33" fmla="*/ T32 w 40"/>
                <a:gd name="T34" fmla="+- 0 1942 1860"/>
                <a:gd name="T35" fmla="*/ 1942 h 88"/>
                <a:gd name="T36" fmla="+- 0 5951 5945"/>
                <a:gd name="T37" fmla="*/ T36 w 40"/>
                <a:gd name="T38" fmla="+- 0 1946 1860"/>
                <a:gd name="T39" fmla="*/ 1946 h 88"/>
                <a:gd name="T40" fmla="+- 0 5959 5945"/>
                <a:gd name="T41" fmla="*/ T40 w 40"/>
                <a:gd name="T42" fmla="+- 0 1947 1860"/>
                <a:gd name="T43" fmla="*/ 1947 h 88"/>
                <a:gd name="T44" fmla="+- 0 5961 5945"/>
                <a:gd name="T45" fmla="*/ T44 w 40"/>
                <a:gd name="T46" fmla="+- 0 1944 1860"/>
                <a:gd name="T47" fmla="*/ 1944 h 88"/>
                <a:gd name="T48" fmla="+- 0 5962 5945"/>
                <a:gd name="T49" fmla="*/ T48 w 40"/>
                <a:gd name="T50" fmla="+- 0 1941 1860"/>
                <a:gd name="T51" fmla="*/ 1941 h 88"/>
                <a:gd name="T52" fmla="+- 0 5968 5945"/>
                <a:gd name="T53" fmla="*/ T52 w 40"/>
                <a:gd name="T54" fmla="+- 0 1931 1860"/>
                <a:gd name="T55" fmla="*/ 1931 h 88"/>
                <a:gd name="T56" fmla="+- 0 5972 5945"/>
                <a:gd name="T57" fmla="*/ T56 w 40"/>
                <a:gd name="T58" fmla="+- 0 1921 1860"/>
                <a:gd name="T59" fmla="*/ 1921 h 88"/>
                <a:gd name="T60" fmla="+- 0 5978 5945"/>
                <a:gd name="T61" fmla="*/ T60 w 40"/>
                <a:gd name="T62" fmla="+- 0 1911 1860"/>
                <a:gd name="T63" fmla="*/ 1911 h 88"/>
                <a:gd name="T64" fmla="+- 0 5985 5945"/>
                <a:gd name="T65" fmla="*/ T64 w 40"/>
                <a:gd name="T66" fmla="+- 0 1901 1860"/>
                <a:gd name="T67" fmla="*/ 1901 h 88"/>
                <a:gd name="T68" fmla="+- 0 5982 5945"/>
                <a:gd name="T69" fmla="*/ T68 w 40"/>
                <a:gd name="T70" fmla="+- 0 1891 1860"/>
                <a:gd name="T71" fmla="*/ 1891 h 88"/>
                <a:gd name="T72" fmla="+- 0 5980 5945"/>
                <a:gd name="T73" fmla="*/ T72 w 40"/>
                <a:gd name="T74" fmla="+- 0 1881 1860"/>
                <a:gd name="T75" fmla="*/ 1881 h 88"/>
                <a:gd name="T76" fmla="+- 0 5977 5945"/>
                <a:gd name="T77" fmla="*/ T76 w 40"/>
                <a:gd name="T78" fmla="+- 0 1872 1860"/>
                <a:gd name="T79" fmla="*/ 1872 h 88"/>
                <a:gd name="T80" fmla="+- 0 5971 5945"/>
                <a:gd name="T81" fmla="*/ T80 w 40"/>
                <a:gd name="T82" fmla="+- 0 1860 1860"/>
                <a:gd name="T83" fmla="*/ 1860 h 88"/>
                <a:gd name="T84" fmla="+- 0 5968 5945"/>
                <a:gd name="T85" fmla="*/ T84 w 40"/>
                <a:gd name="T86" fmla="+- 0 1860 1860"/>
                <a:gd name="T87" fmla="*/ 1860 h 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40" h="88">
                  <a:moveTo>
                    <a:pt x="23" y="0"/>
                  </a:moveTo>
                  <a:lnTo>
                    <a:pt x="12" y="7"/>
                  </a:lnTo>
                  <a:lnTo>
                    <a:pt x="2" y="14"/>
                  </a:lnTo>
                  <a:lnTo>
                    <a:pt x="1" y="25"/>
                  </a:lnTo>
                  <a:lnTo>
                    <a:pt x="0" y="38"/>
                  </a:lnTo>
                  <a:lnTo>
                    <a:pt x="1" y="52"/>
                  </a:lnTo>
                  <a:lnTo>
                    <a:pt x="2" y="66"/>
                  </a:lnTo>
                  <a:lnTo>
                    <a:pt x="5" y="79"/>
                  </a:lnTo>
                  <a:lnTo>
                    <a:pt x="6" y="82"/>
                  </a:lnTo>
                  <a:lnTo>
                    <a:pt x="6" y="86"/>
                  </a:lnTo>
                  <a:lnTo>
                    <a:pt x="14" y="87"/>
                  </a:lnTo>
                  <a:lnTo>
                    <a:pt x="16" y="84"/>
                  </a:lnTo>
                  <a:lnTo>
                    <a:pt x="17" y="81"/>
                  </a:lnTo>
                  <a:lnTo>
                    <a:pt x="23" y="71"/>
                  </a:lnTo>
                  <a:lnTo>
                    <a:pt x="27" y="61"/>
                  </a:lnTo>
                  <a:lnTo>
                    <a:pt x="33" y="51"/>
                  </a:lnTo>
                  <a:lnTo>
                    <a:pt x="40" y="41"/>
                  </a:lnTo>
                  <a:lnTo>
                    <a:pt x="37" y="31"/>
                  </a:lnTo>
                  <a:lnTo>
                    <a:pt x="35" y="21"/>
                  </a:lnTo>
                  <a:lnTo>
                    <a:pt x="32" y="12"/>
                  </a:lnTo>
                  <a:lnTo>
                    <a:pt x="26" y="0"/>
                  </a:lnTo>
                  <a:lnTo>
                    <a:pt x="23" y="0"/>
                  </a:lnTo>
                  <a:close/>
                </a:path>
              </a:pathLst>
            </a:custGeom>
            <a:solidFill>
              <a:srgbClr val="F27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7" name="Freeform 89">
              <a:extLst>
                <a:ext uri="{FF2B5EF4-FFF2-40B4-BE49-F238E27FC236}">
                  <a16:creationId xmlns:a16="http://schemas.microsoft.com/office/drawing/2014/main" xmlns="" id="{B1E6ABE8-2619-4A74-B433-3E0ED1BCF3B0}"/>
                </a:ext>
              </a:extLst>
            </p:cNvPr>
            <p:cNvSpPr>
              <a:spLocks/>
            </p:cNvSpPr>
            <p:nvPr/>
          </p:nvSpPr>
          <p:spPr bwMode="auto">
            <a:xfrm>
              <a:off x="6467" y="1537"/>
              <a:ext cx="72" cy="27"/>
            </a:xfrm>
            <a:custGeom>
              <a:avLst/>
              <a:gdLst>
                <a:gd name="T0" fmla="+- 0 6530 6467"/>
                <a:gd name="T1" fmla="*/ T0 w 72"/>
                <a:gd name="T2" fmla="+- 0 1537 1537"/>
                <a:gd name="T3" fmla="*/ 1537 h 27"/>
                <a:gd name="T4" fmla="+- 0 6492 6467"/>
                <a:gd name="T5" fmla="*/ T4 w 72"/>
                <a:gd name="T6" fmla="+- 0 1539 1537"/>
                <a:gd name="T7" fmla="*/ 1539 h 27"/>
                <a:gd name="T8" fmla="+- 0 6477 6467"/>
                <a:gd name="T9" fmla="*/ T8 w 72"/>
                <a:gd name="T10" fmla="+- 0 1540 1537"/>
                <a:gd name="T11" fmla="*/ 1540 h 27"/>
                <a:gd name="T12" fmla="+- 0 6471 6467"/>
                <a:gd name="T13" fmla="*/ T12 w 72"/>
                <a:gd name="T14" fmla="+- 0 1539 1537"/>
                <a:gd name="T15" fmla="*/ 1539 h 27"/>
                <a:gd name="T16" fmla="+- 0 6467 6467"/>
                <a:gd name="T17" fmla="*/ T16 w 72"/>
                <a:gd name="T18" fmla="+- 0 1551 1537"/>
                <a:gd name="T19" fmla="*/ 1551 h 27"/>
                <a:gd name="T20" fmla="+- 0 6473 6467"/>
                <a:gd name="T21" fmla="*/ T20 w 72"/>
                <a:gd name="T22" fmla="+- 0 1554 1537"/>
                <a:gd name="T23" fmla="*/ 1554 h 27"/>
                <a:gd name="T24" fmla="+- 0 6480 6467"/>
                <a:gd name="T25" fmla="*/ T24 w 72"/>
                <a:gd name="T26" fmla="+- 0 1559 1537"/>
                <a:gd name="T27" fmla="*/ 1559 h 27"/>
                <a:gd name="T28" fmla="+- 0 6484 6467"/>
                <a:gd name="T29" fmla="*/ T28 w 72"/>
                <a:gd name="T30" fmla="+- 0 1560 1537"/>
                <a:gd name="T31" fmla="*/ 1560 h 27"/>
                <a:gd name="T32" fmla="+- 0 6487 6467"/>
                <a:gd name="T33" fmla="*/ T32 w 72"/>
                <a:gd name="T34" fmla="+- 0 1562 1537"/>
                <a:gd name="T35" fmla="*/ 1562 h 27"/>
                <a:gd name="T36" fmla="+- 0 6500 6467"/>
                <a:gd name="T37" fmla="*/ T36 w 72"/>
                <a:gd name="T38" fmla="+- 0 1563 1537"/>
                <a:gd name="T39" fmla="*/ 1563 h 27"/>
                <a:gd name="T40" fmla="+- 0 6512 6467"/>
                <a:gd name="T41" fmla="*/ T40 w 72"/>
                <a:gd name="T42" fmla="+- 0 1564 1537"/>
                <a:gd name="T43" fmla="*/ 1564 h 27"/>
                <a:gd name="T44" fmla="+- 0 6533 6467"/>
                <a:gd name="T45" fmla="*/ T44 w 72"/>
                <a:gd name="T46" fmla="+- 0 1561 1537"/>
                <a:gd name="T47" fmla="*/ 1561 h 27"/>
                <a:gd name="T48" fmla="+- 0 6539 6467"/>
                <a:gd name="T49" fmla="*/ T48 w 72"/>
                <a:gd name="T50" fmla="+- 0 1557 1537"/>
                <a:gd name="T51" fmla="*/ 1557 h 27"/>
                <a:gd name="T52" fmla="+- 0 6537 6467"/>
                <a:gd name="T53" fmla="*/ T52 w 72"/>
                <a:gd name="T54" fmla="+- 0 1538 1537"/>
                <a:gd name="T55" fmla="*/ 1538 h 27"/>
                <a:gd name="T56" fmla="+- 0 6530 6467"/>
                <a:gd name="T57" fmla="*/ T56 w 72"/>
                <a:gd name="T58" fmla="+- 0 1537 1537"/>
                <a:gd name="T59" fmla="*/ 1537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2" h="27">
                  <a:moveTo>
                    <a:pt x="63" y="0"/>
                  </a:moveTo>
                  <a:lnTo>
                    <a:pt x="25" y="2"/>
                  </a:lnTo>
                  <a:lnTo>
                    <a:pt x="10" y="3"/>
                  </a:lnTo>
                  <a:lnTo>
                    <a:pt x="4" y="2"/>
                  </a:lnTo>
                  <a:lnTo>
                    <a:pt x="0" y="14"/>
                  </a:lnTo>
                  <a:lnTo>
                    <a:pt x="6" y="17"/>
                  </a:lnTo>
                  <a:lnTo>
                    <a:pt x="13" y="22"/>
                  </a:lnTo>
                  <a:lnTo>
                    <a:pt x="17" y="23"/>
                  </a:lnTo>
                  <a:lnTo>
                    <a:pt x="20" y="25"/>
                  </a:lnTo>
                  <a:lnTo>
                    <a:pt x="33" y="26"/>
                  </a:lnTo>
                  <a:lnTo>
                    <a:pt x="45" y="27"/>
                  </a:lnTo>
                  <a:lnTo>
                    <a:pt x="66" y="24"/>
                  </a:lnTo>
                  <a:lnTo>
                    <a:pt x="72" y="20"/>
                  </a:lnTo>
                  <a:lnTo>
                    <a:pt x="70" y="1"/>
                  </a:lnTo>
                  <a:lnTo>
                    <a:pt x="63" y="0"/>
                  </a:lnTo>
                  <a:close/>
                </a:path>
              </a:pathLst>
            </a:custGeom>
            <a:solidFill>
              <a:srgbClr val="F4AD5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8" name="Freeform 90">
              <a:extLst>
                <a:ext uri="{FF2B5EF4-FFF2-40B4-BE49-F238E27FC236}">
                  <a16:creationId xmlns:a16="http://schemas.microsoft.com/office/drawing/2014/main" xmlns="" id="{5DBE4BE8-BD1C-4C94-A2F0-B3B257EBC4C5}"/>
                </a:ext>
              </a:extLst>
            </p:cNvPr>
            <p:cNvSpPr>
              <a:spLocks/>
            </p:cNvSpPr>
            <p:nvPr/>
          </p:nvSpPr>
          <p:spPr bwMode="auto">
            <a:xfrm>
              <a:off x="6568" y="1551"/>
              <a:ext cx="51" cy="42"/>
            </a:xfrm>
            <a:custGeom>
              <a:avLst/>
              <a:gdLst>
                <a:gd name="T0" fmla="+- 0 6584 6568"/>
                <a:gd name="T1" fmla="*/ T0 w 51"/>
                <a:gd name="T2" fmla="+- 0 1551 1551"/>
                <a:gd name="T3" fmla="*/ 1551 h 42"/>
                <a:gd name="T4" fmla="+- 0 6573 6568"/>
                <a:gd name="T5" fmla="*/ T4 w 51"/>
                <a:gd name="T6" fmla="+- 0 1555 1551"/>
                <a:gd name="T7" fmla="*/ 1555 h 42"/>
                <a:gd name="T8" fmla="+- 0 6568 6568"/>
                <a:gd name="T9" fmla="*/ T8 w 51"/>
                <a:gd name="T10" fmla="+- 0 1574 1551"/>
                <a:gd name="T11" fmla="*/ 1574 h 42"/>
                <a:gd name="T12" fmla="+- 0 6579 6568"/>
                <a:gd name="T13" fmla="*/ T12 w 51"/>
                <a:gd name="T14" fmla="+- 0 1585 1551"/>
                <a:gd name="T15" fmla="*/ 1585 h 42"/>
                <a:gd name="T16" fmla="+- 0 6595 6568"/>
                <a:gd name="T17" fmla="*/ T16 w 51"/>
                <a:gd name="T18" fmla="+- 0 1590 1551"/>
                <a:gd name="T19" fmla="*/ 1590 h 42"/>
                <a:gd name="T20" fmla="+- 0 6605 6568"/>
                <a:gd name="T21" fmla="*/ T20 w 51"/>
                <a:gd name="T22" fmla="+- 0 1593 1551"/>
                <a:gd name="T23" fmla="*/ 1593 h 42"/>
                <a:gd name="T24" fmla="+- 0 6612 6568"/>
                <a:gd name="T25" fmla="*/ T24 w 51"/>
                <a:gd name="T26" fmla="+- 0 1589 1551"/>
                <a:gd name="T27" fmla="*/ 1589 h 42"/>
                <a:gd name="T28" fmla="+- 0 6618 6568"/>
                <a:gd name="T29" fmla="*/ T28 w 51"/>
                <a:gd name="T30" fmla="+- 0 1568 1551"/>
                <a:gd name="T31" fmla="*/ 1568 h 42"/>
                <a:gd name="T32" fmla="+- 0 6613 6568"/>
                <a:gd name="T33" fmla="*/ T32 w 51"/>
                <a:gd name="T34" fmla="+- 0 1560 1551"/>
                <a:gd name="T35" fmla="*/ 1560 h 42"/>
                <a:gd name="T36" fmla="+- 0 6584 6568"/>
                <a:gd name="T37" fmla="*/ T36 w 51"/>
                <a:gd name="T38" fmla="+- 0 1551 1551"/>
                <a:gd name="T39" fmla="*/ 1551 h 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1" h="42">
                  <a:moveTo>
                    <a:pt x="16" y="0"/>
                  </a:moveTo>
                  <a:lnTo>
                    <a:pt x="5" y="4"/>
                  </a:lnTo>
                  <a:lnTo>
                    <a:pt x="0" y="23"/>
                  </a:lnTo>
                  <a:lnTo>
                    <a:pt x="11" y="34"/>
                  </a:lnTo>
                  <a:lnTo>
                    <a:pt x="27" y="39"/>
                  </a:lnTo>
                  <a:lnTo>
                    <a:pt x="37" y="42"/>
                  </a:lnTo>
                  <a:lnTo>
                    <a:pt x="44" y="38"/>
                  </a:lnTo>
                  <a:lnTo>
                    <a:pt x="50" y="17"/>
                  </a:lnTo>
                  <a:lnTo>
                    <a:pt x="45" y="9"/>
                  </a:lnTo>
                  <a:lnTo>
                    <a:pt x="16" y="0"/>
                  </a:lnTo>
                  <a:close/>
                </a:path>
              </a:pathLst>
            </a:custGeom>
            <a:solidFill>
              <a:srgbClr val="F5AD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9" name="Freeform 91">
              <a:extLst>
                <a:ext uri="{FF2B5EF4-FFF2-40B4-BE49-F238E27FC236}">
                  <a16:creationId xmlns:a16="http://schemas.microsoft.com/office/drawing/2014/main" xmlns="" id="{CE1C827B-DD0C-43FD-A0C3-5B3498073430}"/>
                </a:ext>
              </a:extLst>
            </p:cNvPr>
            <p:cNvSpPr>
              <a:spLocks/>
            </p:cNvSpPr>
            <p:nvPr/>
          </p:nvSpPr>
          <p:spPr bwMode="auto">
            <a:xfrm>
              <a:off x="6435" y="1484"/>
              <a:ext cx="46" cy="39"/>
            </a:xfrm>
            <a:custGeom>
              <a:avLst/>
              <a:gdLst>
                <a:gd name="T0" fmla="+- 0 6478 6436"/>
                <a:gd name="T1" fmla="*/ T0 w 46"/>
                <a:gd name="T2" fmla="+- 0 1485 1485"/>
                <a:gd name="T3" fmla="*/ 1485 h 39"/>
                <a:gd name="T4" fmla="+- 0 6468 6436"/>
                <a:gd name="T5" fmla="*/ T4 w 46"/>
                <a:gd name="T6" fmla="+- 0 1488 1485"/>
                <a:gd name="T7" fmla="*/ 1488 h 39"/>
                <a:gd name="T8" fmla="+- 0 6451 6436"/>
                <a:gd name="T9" fmla="*/ T8 w 46"/>
                <a:gd name="T10" fmla="+- 0 1492 1485"/>
                <a:gd name="T11" fmla="*/ 1492 h 39"/>
                <a:gd name="T12" fmla="+- 0 6437 6436"/>
                <a:gd name="T13" fmla="*/ T12 w 46"/>
                <a:gd name="T14" fmla="+- 0 1489 1485"/>
                <a:gd name="T15" fmla="*/ 1489 h 39"/>
                <a:gd name="T16" fmla="+- 0 6436 6436"/>
                <a:gd name="T17" fmla="*/ T16 w 46"/>
                <a:gd name="T18" fmla="+- 0 1514 1485"/>
                <a:gd name="T19" fmla="*/ 1514 h 39"/>
                <a:gd name="T20" fmla="+- 0 6447 6436"/>
                <a:gd name="T21" fmla="*/ T20 w 46"/>
                <a:gd name="T22" fmla="+- 0 1518 1485"/>
                <a:gd name="T23" fmla="*/ 1518 h 39"/>
                <a:gd name="T24" fmla="+- 0 6454 6436"/>
                <a:gd name="T25" fmla="*/ T24 w 46"/>
                <a:gd name="T26" fmla="+- 0 1523 1485"/>
                <a:gd name="T27" fmla="*/ 1523 h 39"/>
                <a:gd name="T28" fmla="+- 0 6466 6436"/>
                <a:gd name="T29" fmla="*/ T28 w 46"/>
                <a:gd name="T30" fmla="+- 0 1523 1485"/>
                <a:gd name="T31" fmla="*/ 1523 h 39"/>
                <a:gd name="T32" fmla="+- 0 6475 6436"/>
                <a:gd name="T33" fmla="*/ T32 w 46"/>
                <a:gd name="T34" fmla="+- 0 1517 1485"/>
                <a:gd name="T35" fmla="*/ 1517 h 39"/>
                <a:gd name="T36" fmla="+- 0 6481 6436"/>
                <a:gd name="T37" fmla="*/ T36 w 46"/>
                <a:gd name="T38" fmla="+- 0 1508 1485"/>
                <a:gd name="T39" fmla="*/ 1508 h 39"/>
                <a:gd name="T40" fmla="+- 0 6481 6436"/>
                <a:gd name="T41" fmla="*/ T40 w 46"/>
                <a:gd name="T42" fmla="+- 0 1497 1485"/>
                <a:gd name="T43" fmla="*/ 1497 h 39"/>
                <a:gd name="T44" fmla="+- 0 6478 6436"/>
                <a:gd name="T45" fmla="*/ T44 w 46"/>
                <a:gd name="T46" fmla="+- 0 1485 1485"/>
                <a:gd name="T47" fmla="*/ 1485 h 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6" h="39">
                  <a:moveTo>
                    <a:pt x="42" y="0"/>
                  </a:moveTo>
                  <a:lnTo>
                    <a:pt x="32" y="3"/>
                  </a:lnTo>
                  <a:lnTo>
                    <a:pt x="15" y="7"/>
                  </a:lnTo>
                  <a:lnTo>
                    <a:pt x="1" y="4"/>
                  </a:lnTo>
                  <a:lnTo>
                    <a:pt x="0" y="29"/>
                  </a:lnTo>
                  <a:lnTo>
                    <a:pt x="11" y="33"/>
                  </a:lnTo>
                  <a:lnTo>
                    <a:pt x="18" y="38"/>
                  </a:lnTo>
                  <a:lnTo>
                    <a:pt x="30" y="38"/>
                  </a:lnTo>
                  <a:lnTo>
                    <a:pt x="39" y="32"/>
                  </a:lnTo>
                  <a:lnTo>
                    <a:pt x="45" y="23"/>
                  </a:lnTo>
                  <a:lnTo>
                    <a:pt x="45" y="12"/>
                  </a:lnTo>
                  <a:lnTo>
                    <a:pt x="4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0" name="Freeform 92">
              <a:extLst>
                <a:ext uri="{FF2B5EF4-FFF2-40B4-BE49-F238E27FC236}">
                  <a16:creationId xmlns:a16="http://schemas.microsoft.com/office/drawing/2014/main" xmlns="" id="{D80F7D1B-8886-49D6-AEB8-5F42F4B11AC5}"/>
                </a:ext>
              </a:extLst>
            </p:cNvPr>
            <p:cNvSpPr>
              <a:spLocks/>
            </p:cNvSpPr>
            <p:nvPr/>
          </p:nvSpPr>
          <p:spPr bwMode="auto">
            <a:xfrm>
              <a:off x="6044" y="2232"/>
              <a:ext cx="50" cy="68"/>
            </a:xfrm>
            <a:custGeom>
              <a:avLst/>
              <a:gdLst>
                <a:gd name="T0" fmla="+- 0 6053 6045"/>
                <a:gd name="T1" fmla="*/ T0 w 50"/>
                <a:gd name="T2" fmla="+- 0 2232 2232"/>
                <a:gd name="T3" fmla="*/ 2232 h 68"/>
                <a:gd name="T4" fmla="+- 0 6049 6045"/>
                <a:gd name="T5" fmla="*/ T4 w 50"/>
                <a:gd name="T6" fmla="+- 0 2232 2232"/>
                <a:gd name="T7" fmla="*/ 2232 h 68"/>
                <a:gd name="T8" fmla="+- 0 6045 6045"/>
                <a:gd name="T9" fmla="*/ T8 w 50"/>
                <a:gd name="T10" fmla="+- 0 2238 2232"/>
                <a:gd name="T11" fmla="*/ 2238 h 68"/>
                <a:gd name="T12" fmla="+- 0 6047 6045"/>
                <a:gd name="T13" fmla="*/ T12 w 50"/>
                <a:gd name="T14" fmla="+- 0 2240 2232"/>
                <a:gd name="T15" fmla="*/ 2240 h 68"/>
                <a:gd name="T16" fmla="+- 0 6048 6045"/>
                <a:gd name="T17" fmla="*/ T16 w 50"/>
                <a:gd name="T18" fmla="+- 0 2243 2232"/>
                <a:gd name="T19" fmla="*/ 2243 h 68"/>
                <a:gd name="T20" fmla="+- 0 6054 6045"/>
                <a:gd name="T21" fmla="*/ T20 w 50"/>
                <a:gd name="T22" fmla="+- 0 2253 2232"/>
                <a:gd name="T23" fmla="*/ 2253 h 68"/>
                <a:gd name="T24" fmla="+- 0 6059 6045"/>
                <a:gd name="T25" fmla="*/ T24 w 50"/>
                <a:gd name="T26" fmla="+- 0 2263 2232"/>
                <a:gd name="T27" fmla="*/ 2263 h 68"/>
                <a:gd name="T28" fmla="+- 0 6064 6045"/>
                <a:gd name="T29" fmla="*/ T28 w 50"/>
                <a:gd name="T30" fmla="+- 0 2273 2232"/>
                <a:gd name="T31" fmla="*/ 2273 h 68"/>
                <a:gd name="T32" fmla="+- 0 6070 6045"/>
                <a:gd name="T33" fmla="*/ T32 w 50"/>
                <a:gd name="T34" fmla="+- 0 2288 2232"/>
                <a:gd name="T35" fmla="*/ 2288 h 68"/>
                <a:gd name="T36" fmla="+- 0 6073 6045"/>
                <a:gd name="T37" fmla="*/ T36 w 50"/>
                <a:gd name="T38" fmla="+- 0 2292 2232"/>
                <a:gd name="T39" fmla="*/ 2292 h 68"/>
                <a:gd name="T40" fmla="+- 0 6080 6045"/>
                <a:gd name="T41" fmla="*/ T40 w 50"/>
                <a:gd name="T42" fmla="+- 0 2300 2232"/>
                <a:gd name="T43" fmla="*/ 2300 h 68"/>
                <a:gd name="T44" fmla="+- 0 6085 6045"/>
                <a:gd name="T45" fmla="*/ T44 w 50"/>
                <a:gd name="T46" fmla="+- 0 2299 2232"/>
                <a:gd name="T47" fmla="*/ 2299 h 68"/>
                <a:gd name="T48" fmla="+- 0 6094 6045"/>
                <a:gd name="T49" fmla="*/ T48 w 50"/>
                <a:gd name="T50" fmla="+- 0 2294 2232"/>
                <a:gd name="T51" fmla="*/ 2294 h 68"/>
                <a:gd name="T52" fmla="+- 0 6061 6045"/>
                <a:gd name="T53" fmla="*/ T52 w 50"/>
                <a:gd name="T54" fmla="+- 0 2235 2232"/>
                <a:gd name="T55" fmla="*/ 2235 h 68"/>
                <a:gd name="T56" fmla="+- 0 6058 6045"/>
                <a:gd name="T57" fmla="*/ T56 w 50"/>
                <a:gd name="T58" fmla="+- 0 2234 2232"/>
                <a:gd name="T59" fmla="*/ 2234 h 68"/>
                <a:gd name="T60" fmla="+- 0 6058 6045"/>
                <a:gd name="T61" fmla="*/ T60 w 50"/>
                <a:gd name="T62" fmla="+- 0 2234 2232"/>
                <a:gd name="T63" fmla="*/ 2234 h 68"/>
                <a:gd name="T64" fmla="+- 0 6053 6045"/>
                <a:gd name="T65" fmla="*/ T64 w 50"/>
                <a:gd name="T66" fmla="+- 0 2232 2232"/>
                <a:gd name="T67" fmla="*/ 2232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0" h="68">
                  <a:moveTo>
                    <a:pt x="8" y="0"/>
                  </a:moveTo>
                  <a:lnTo>
                    <a:pt x="4" y="0"/>
                  </a:lnTo>
                  <a:lnTo>
                    <a:pt x="0" y="6"/>
                  </a:lnTo>
                  <a:lnTo>
                    <a:pt x="2" y="8"/>
                  </a:lnTo>
                  <a:lnTo>
                    <a:pt x="3" y="11"/>
                  </a:lnTo>
                  <a:lnTo>
                    <a:pt x="9" y="21"/>
                  </a:lnTo>
                  <a:lnTo>
                    <a:pt x="14" y="31"/>
                  </a:lnTo>
                  <a:lnTo>
                    <a:pt x="19" y="41"/>
                  </a:lnTo>
                  <a:lnTo>
                    <a:pt x="25" y="56"/>
                  </a:lnTo>
                  <a:lnTo>
                    <a:pt x="28" y="60"/>
                  </a:lnTo>
                  <a:lnTo>
                    <a:pt x="35" y="68"/>
                  </a:lnTo>
                  <a:lnTo>
                    <a:pt x="40" y="67"/>
                  </a:lnTo>
                  <a:lnTo>
                    <a:pt x="49" y="62"/>
                  </a:lnTo>
                  <a:lnTo>
                    <a:pt x="16" y="3"/>
                  </a:lnTo>
                  <a:lnTo>
                    <a:pt x="13" y="2"/>
                  </a:lnTo>
                  <a:lnTo>
                    <a:pt x="8"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1" name="Freeform 93">
              <a:extLst>
                <a:ext uri="{FF2B5EF4-FFF2-40B4-BE49-F238E27FC236}">
                  <a16:creationId xmlns:a16="http://schemas.microsoft.com/office/drawing/2014/main" xmlns="" id="{72BCBA97-EEB0-4E66-97C7-C37F790C17A4}"/>
                </a:ext>
              </a:extLst>
            </p:cNvPr>
            <p:cNvSpPr>
              <a:spLocks/>
            </p:cNvSpPr>
            <p:nvPr/>
          </p:nvSpPr>
          <p:spPr bwMode="auto">
            <a:xfrm>
              <a:off x="6350" y="1477"/>
              <a:ext cx="47" cy="27"/>
            </a:xfrm>
            <a:custGeom>
              <a:avLst/>
              <a:gdLst>
                <a:gd name="T0" fmla="+- 0 6394 6351"/>
                <a:gd name="T1" fmla="*/ T0 w 47"/>
                <a:gd name="T2" fmla="+- 0 1477 1477"/>
                <a:gd name="T3" fmla="*/ 1477 h 27"/>
                <a:gd name="T4" fmla="+- 0 6375 6351"/>
                <a:gd name="T5" fmla="*/ T4 w 47"/>
                <a:gd name="T6" fmla="+- 0 1478 1477"/>
                <a:gd name="T7" fmla="*/ 1478 h 27"/>
                <a:gd name="T8" fmla="+- 0 6364 6351"/>
                <a:gd name="T9" fmla="*/ T8 w 47"/>
                <a:gd name="T10" fmla="+- 0 1482 1477"/>
                <a:gd name="T11" fmla="*/ 1482 h 27"/>
                <a:gd name="T12" fmla="+- 0 6351 6351"/>
                <a:gd name="T13" fmla="*/ T12 w 47"/>
                <a:gd name="T14" fmla="+- 0 1498 1477"/>
                <a:gd name="T15" fmla="*/ 1498 h 27"/>
                <a:gd name="T16" fmla="+- 0 6354 6351"/>
                <a:gd name="T17" fmla="*/ T16 w 47"/>
                <a:gd name="T18" fmla="+- 0 1501 1477"/>
                <a:gd name="T19" fmla="*/ 1501 h 27"/>
                <a:gd name="T20" fmla="+- 0 6359 6351"/>
                <a:gd name="T21" fmla="*/ T20 w 47"/>
                <a:gd name="T22" fmla="+- 0 1502 1477"/>
                <a:gd name="T23" fmla="*/ 1502 h 27"/>
                <a:gd name="T24" fmla="+- 0 6371 6351"/>
                <a:gd name="T25" fmla="*/ T24 w 47"/>
                <a:gd name="T26" fmla="+- 0 1504 1477"/>
                <a:gd name="T27" fmla="*/ 1504 h 27"/>
                <a:gd name="T28" fmla="+- 0 6387 6351"/>
                <a:gd name="T29" fmla="*/ T28 w 47"/>
                <a:gd name="T30" fmla="+- 0 1497 1477"/>
                <a:gd name="T31" fmla="*/ 1497 h 27"/>
                <a:gd name="T32" fmla="+- 0 6397 6351"/>
                <a:gd name="T33" fmla="*/ T32 w 47"/>
                <a:gd name="T34" fmla="+- 0 1481 1477"/>
                <a:gd name="T35" fmla="*/ 1481 h 27"/>
                <a:gd name="T36" fmla="+- 0 6394 6351"/>
                <a:gd name="T37" fmla="*/ T36 w 47"/>
                <a:gd name="T38" fmla="+- 0 1477 1477"/>
                <a:gd name="T39" fmla="*/ 1477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7" h="27">
                  <a:moveTo>
                    <a:pt x="43" y="0"/>
                  </a:moveTo>
                  <a:lnTo>
                    <a:pt x="24" y="1"/>
                  </a:lnTo>
                  <a:lnTo>
                    <a:pt x="13" y="5"/>
                  </a:lnTo>
                  <a:lnTo>
                    <a:pt x="0" y="21"/>
                  </a:lnTo>
                  <a:lnTo>
                    <a:pt x="3" y="24"/>
                  </a:lnTo>
                  <a:lnTo>
                    <a:pt x="8" y="25"/>
                  </a:lnTo>
                  <a:lnTo>
                    <a:pt x="20" y="27"/>
                  </a:lnTo>
                  <a:lnTo>
                    <a:pt x="36" y="20"/>
                  </a:lnTo>
                  <a:lnTo>
                    <a:pt x="46" y="4"/>
                  </a:lnTo>
                  <a:lnTo>
                    <a:pt x="43" y="0"/>
                  </a:lnTo>
                  <a:close/>
                </a:path>
              </a:pathLst>
            </a:custGeom>
            <a:solidFill>
              <a:srgbClr val="FAFAF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2" name="Freeform 94">
              <a:extLst>
                <a:ext uri="{FF2B5EF4-FFF2-40B4-BE49-F238E27FC236}">
                  <a16:creationId xmlns:a16="http://schemas.microsoft.com/office/drawing/2014/main" xmlns="" id="{E72A8697-B92B-489D-8D37-037093C4C107}"/>
                </a:ext>
              </a:extLst>
            </p:cNvPr>
            <p:cNvSpPr>
              <a:spLocks/>
            </p:cNvSpPr>
            <p:nvPr/>
          </p:nvSpPr>
          <p:spPr bwMode="auto">
            <a:xfrm>
              <a:off x="6687" y="1411"/>
              <a:ext cx="35" cy="27"/>
            </a:xfrm>
            <a:custGeom>
              <a:avLst/>
              <a:gdLst>
                <a:gd name="T0" fmla="+- 0 6703 6688"/>
                <a:gd name="T1" fmla="*/ T0 w 35"/>
                <a:gd name="T2" fmla="+- 0 1412 1412"/>
                <a:gd name="T3" fmla="*/ 1412 h 27"/>
                <a:gd name="T4" fmla="+- 0 6692 6688"/>
                <a:gd name="T5" fmla="*/ T4 w 35"/>
                <a:gd name="T6" fmla="+- 0 1417 1412"/>
                <a:gd name="T7" fmla="*/ 1417 h 27"/>
                <a:gd name="T8" fmla="+- 0 6688 6688"/>
                <a:gd name="T9" fmla="*/ T8 w 35"/>
                <a:gd name="T10" fmla="+- 0 1431 1412"/>
                <a:gd name="T11" fmla="*/ 1431 h 27"/>
                <a:gd name="T12" fmla="+- 0 6690 6688"/>
                <a:gd name="T13" fmla="*/ T12 w 35"/>
                <a:gd name="T14" fmla="+- 0 1434 1412"/>
                <a:gd name="T15" fmla="*/ 1434 h 27"/>
                <a:gd name="T16" fmla="+- 0 6697 6688"/>
                <a:gd name="T17" fmla="*/ T16 w 35"/>
                <a:gd name="T18" fmla="+- 0 1436 1412"/>
                <a:gd name="T19" fmla="*/ 1436 h 27"/>
                <a:gd name="T20" fmla="+- 0 6705 6688"/>
                <a:gd name="T21" fmla="*/ T20 w 35"/>
                <a:gd name="T22" fmla="+- 0 1439 1412"/>
                <a:gd name="T23" fmla="*/ 1439 h 27"/>
                <a:gd name="T24" fmla="+- 0 6718 6688"/>
                <a:gd name="T25" fmla="*/ T24 w 35"/>
                <a:gd name="T26" fmla="+- 0 1434 1412"/>
                <a:gd name="T27" fmla="*/ 1434 h 27"/>
                <a:gd name="T28" fmla="+- 0 6722 6688"/>
                <a:gd name="T29" fmla="*/ T28 w 35"/>
                <a:gd name="T30" fmla="+- 0 1420 1412"/>
                <a:gd name="T31" fmla="*/ 1420 h 27"/>
                <a:gd name="T32" fmla="+- 0 6718 6688"/>
                <a:gd name="T33" fmla="*/ T32 w 35"/>
                <a:gd name="T34" fmla="+- 0 1417 1412"/>
                <a:gd name="T35" fmla="*/ 1417 h 27"/>
                <a:gd name="T36" fmla="+- 0 6703 6688"/>
                <a:gd name="T37" fmla="*/ T36 w 35"/>
                <a:gd name="T38" fmla="+- 0 1412 1412"/>
                <a:gd name="T39" fmla="*/ 1412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5" h="27">
                  <a:moveTo>
                    <a:pt x="15" y="0"/>
                  </a:moveTo>
                  <a:lnTo>
                    <a:pt x="4" y="5"/>
                  </a:lnTo>
                  <a:lnTo>
                    <a:pt x="0" y="19"/>
                  </a:lnTo>
                  <a:lnTo>
                    <a:pt x="2" y="22"/>
                  </a:lnTo>
                  <a:lnTo>
                    <a:pt x="9" y="24"/>
                  </a:lnTo>
                  <a:lnTo>
                    <a:pt x="17" y="27"/>
                  </a:lnTo>
                  <a:lnTo>
                    <a:pt x="30" y="22"/>
                  </a:lnTo>
                  <a:lnTo>
                    <a:pt x="34" y="8"/>
                  </a:lnTo>
                  <a:lnTo>
                    <a:pt x="30" y="5"/>
                  </a:lnTo>
                  <a:lnTo>
                    <a:pt x="15" y="0"/>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3" name="Freeform 95">
              <a:extLst>
                <a:ext uri="{FF2B5EF4-FFF2-40B4-BE49-F238E27FC236}">
                  <a16:creationId xmlns:a16="http://schemas.microsoft.com/office/drawing/2014/main" xmlns="" id="{C3B47C5A-8CCE-4E7F-8654-A7C17A654364}"/>
                </a:ext>
              </a:extLst>
            </p:cNvPr>
            <p:cNvSpPr>
              <a:spLocks/>
            </p:cNvSpPr>
            <p:nvPr/>
          </p:nvSpPr>
          <p:spPr bwMode="auto">
            <a:xfrm>
              <a:off x="6520" y="1438"/>
              <a:ext cx="40" cy="19"/>
            </a:xfrm>
            <a:custGeom>
              <a:avLst/>
              <a:gdLst>
                <a:gd name="T0" fmla="+- 0 6535 6520"/>
                <a:gd name="T1" fmla="*/ T0 w 40"/>
                <a:gd name="T2" fmla="+- 0 1439 1439"/>
                <a:gd name="T3" fmla="*/ 1439 h 19"/>
                <a:gd name="T4" fmla="+- 0 6524 6520"/>
                <a:gd name="T5" fmla="*/ T4 w 40"/>
                <a:gd name="T6" fmla="+- 0 1440 1439"/>
                <a:gd name="T7" fmla="*/ 1440 h 19"/>
                <a:gd name="T8" fmla="+- 0 6521 6520"/>
                <a:gd name="T9" fmla="*/ T8 w 40"/>
                <a:gd name="T10" fmla="+- 0 1442 1439"/>
                <a:gd name="T11" fmla="*/ 1442 h 19"/>
                <a:gd name="T12" fmla="+- 0 6520 6520"/>
                <a:gd name="T13" fmla="*/ T12 w 40"/>
                <a:gd name="T14" fmla="+- 0 1451 1439"/>
                <a:gd name="T15" fmla="*/ 1451 h 19"/>
                <a:gd name="T16" fmla="+- 0 6523 6520"/>
                <a:gd name="T17" fmla="*/ T16 w 40"/>
                <a:gd name="T18" fmla="+- 0 1455 1439"/>
                <a:gd name="T19" fmla="*/ 1455 h 19"/>
                <a:gd name="T20" fmla="+- 0 6535 6520"/>
                <a:gd name="T21" fmla="*/ T20 w 40"/>
                <a:gd name="T22" fmla="+- 0 1457 1439"/>
                <a:gd name="T23" fmla="*/ 1457 h 19"/>
                <a:gd name="T24" fmla="+- 0 6543 6520"/>
                <a:gd name="T25" fmla="*/ T24 w 40"/>
                <a:gd name="T26" fmla="+- 0 1457 1439"/>
                <a:gd name="T27" fmla="*/ 1457 h 19"/>
                <a:gd name="T28" fmla="+- 0 6554 6520"/>
                <a:gd name="T29" fmla="*/ T28 w 40"/>
                <a:gd name="T30" fmla="+- 0 1453 1439"/>
                <a:gd name="T31" fmla="*/ 1453 h 19"/>
                <a:gd name="T32" fmla="+- 0 6559 6520"/>
                <a:gd name="T33" fmla="*/ T32 w 40"/>
                <a:gd name="T34" fmla="+- 0 1451 1439"/>
                <a:gd name="T35" fmla="*/ 1451 h 19"/>
                <a:gd name="T36" fmla="+- 0 6557 6520"/>
                <a:gd name="T37" fmla="*/ T36 w 40"/>
                <a:gd name="T38" fmla="+- 0 1441 1439"/>
                <a:gd name="T39" fmla="*/ 1441 h 19"/>
                <a:gd name="T40" fmla="+- 0 6552 6520"/>
                <a:gd name="T41" fmla="*/ T40 w 40"/>
                <a:gd name="T42" fmla="+- 0 1441 1439"/>
                <a:gd name="T43" fmla="*/ 1441 h 19"/>
                <a:gd name="T44" fmla="+- 0 6547 6520"/>
                <a:gd name="T45" fmla="*/ T44 w 40"/>
                <a:gd name="T46" fmla="+- 0 1441 1439"/>
                <a:gd name="T47" fmla="*/ 1441 h 19"/>
                <a:gd name="T48" fmla="+- 0 6541 6520"/>
                <a:gd name="T49" fmla="*/ T48 w 40"/>
                <a:gd name="T50" fmla="+- 0 1439 1439"/>
                <a:gd name="T51" fmla="*/ 1439 h 19"/>
                <a:gd name="T52" fmla="+- 0 6535 6520"/>
                <a:gd name="T53" fmla="*/ T52 w 40"/>
                <a:gd name="T54" fmla="+- 0 1439 1439"/>
                <a:gd name="T55" fmla="*/ 1439 h 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0" h="19">
                  <a:moveTo>
                    <a:pt x="15" y="0"/>
                  </a:moveTo>
                  <a:lnTo>
                    <a:pt x="4" y="1"/>
                  </a:lnTo>
                  <a:lnTo>
                    <a:pt x="1" y="3"/>
                  </a:lnTo>
                  <a:lnTo>
                    <a:pt x="0" y="12"/>
                  </a:lnTo>
                  <a:lnTo>
                    <a:pt x="3" y="16"/>
                  </a:lnTo>
                  <a:lnTo>
                    <a:pt x="15" y="18"/>
                  </a:lnTo>
                  <a:lnTo>
                    <a:pt x="23" y="18"/>
                  </a:lnTo>
                  <a:lnTo>
                    <a:pt x="34" y="14"/>
                  </a:lnTo>
                  <a:lnTo>
                    <a:pt x="39" y="12"/>
                  </a:lnTo>
                  <a:lnTo>
                    <a:pt x="37" y="2"/>
                  </a:lnTo>
                  <a:lnTo>
                    <a:pt x="32" y="2"/>
                  </a:lnTo>
                  <a:lnTo>
                    <a:pt x="27" y="2"/>
                  </a:lnTo>
                  <a:lnTo>
                    <a:pt x="21" y="0"/>
                  </a:lnTo>
                  <a:lnTo>
                    <a:pt x="15" y="0"/>
                  </a:lnTo>
                  <a:close/>
                </a:path>
              </a:pathLst>
            </a:custGeom>
            <a:solidFill>
              <a:srgbClr val="F9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4" name="Freeform 96">
              <a:extLst>
                <a:ext uri="{FF2B5EF4-FFF2-40B4-BE49-F238E27FC236}">
                  <a16:creationId xmlns:a16="http://schemas.microsoft.com/office/drawing/2014/main" xmlns="" id="{C3EB9332-F55A-42B4-988C-3815645C5D4A}"/>
                </a:ext>
              </a:extLst>
            </p:cNvPr>
            <p:cNvSpPr>
              <a:spLocks/>
            </p:cNvSpPr>
            <p:nvPr/>
          </p:nvSpPr>
          <p:spPr bwMode="auto">
            <a:xfrm>
              <a:off x="6442" y="1443"/>
              <a:ext cx="33" cy="25"/>
            </a:xfrm>
            <a:custGeom>
              <a:avLst/>
              <a:gdLst>
                <a:gd name="T0" fmla="+- 0 6457 6442"/>
                <a:gd name="T1" fmla="*/ T0 w 33"/>
                <a:gd name="T2" fmla="+- 0 1444 1444"/>
                <a:gd name="T3" fmla="*/ 1444 h 25"/>
                <a:gd name="T4" fmla="+- 0 6445 6442"/>
                <a:gd name="T5" fmla="*/ T4 w 33"/>
                <a:gd name="T6" fmla="+- 0 1447 1444"/>
                <a:gd name="T7" fmla="*/ 1447 h 25"/>
                <a:gd name="T8" fmla="+- 0 6442 6442"/>
                <a:gd name="T9" fmla="*/ T8 w 33"/>
                <a:gd name="T10" fmla="+- 0 1461 1444"/>
                <a:gd name="T11" fmla="*/ 1461 h 25"/>
                <a:gd name="T12" fmla="+- 0 6445 6442"/>
                <a:gd name="T13" fmla="*/ T12 w 33"/>
                <a:gd name="T14" fmla="+- 0 1466 1444"/>
                <a:gd name="T15" fmla="*/ 1466 h 25"/>
                <a:gd name="T16" fmla="+- 0 6457 6442"/>
                <a:gd name="T17" fmla="*/ T16 w 33"/>
                <a:gd name="T18" fmla="+- 0 1469 1444"/>
                <a:gd name="T19" fmla="*/ 1469 h 25"/>
                <a:gd name="T20" fmla="+- 0 6472 6442"/>
                <a:gd name="T21" fmla="*/ T20 w 33"/>
                <a:gd name="T22" fmla="+- 0 1458 1444"/>
                <a:gd name="T23" fmla="*/ 1458 h 25"/>
                <a:gd name="T24" fmla="+- 0 6475 6442"/>
                <a:gd name="T25" fmla="*/ T24 w 33"/>
                <a:gd name="T26" fmla="+- 0 1449 1444"/>
                <a:gd name="T27" fmla="*/ 1449 h 25"/>
                <a:gd name="T28" fmla="+- 0 6472 6442"/>
                <a:gd name="T29" fmla="*/ T28 w 33"/>
                <a:gd name="T30" fmla="+- 0 1447 1444"/>
                <a:gd name="T31" fmla="*/ 1447 h 25"/>
                <a:gd name="T32" fmla="+- 0 6469 6442"/>
                <a:gd name="T33" fmla="*/ T32 w 33"/>
                <a:gd name="T34" fmla="+- 0 1446 1444"/>
                <a:gd name="T35" fmla="*/ 1446 h 25"/>
                <a:gd name="T36" fmla="+- 0 6457 6442"/>
                <a:gd name="T37" fmla="*/ T36 w 33"/>
                <a:gd name="T38" fmla="+- 0 1444 1444"/>
                <a:gd name="T39" fmla="*/ 1444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3" h="25">
                  <a:moveTo>
                    <a:pt x="15" y="0"/>
                  </a:moveTo>
                  <a:lnTo>
                    <a:pt x="3" y="3"/>
                  </a:lnTo>
                  <a:lnTo>
                    <a:pt x="0" y="17"/>
                  </a:lnTo>
                  <a:lnTo>
                    <a:pt x="3" y="22"/>
                  </a:lnTo>
                  <a:lnTo>
                    <a:pt x="15" y="25"/>
                  </a:lnTo>
                  <a:lnTo>
                    <a:pt x="30" y="14"/>
                  </a:lnTo>
                  <a:lnTo>
                    <a:pt x="33" y="5"/>
                  </a:lnTo>
                  <a:lnTo>
                    <a:pt x="30" y="3"/>
                  </a:lnTo>
                  <a:lnTo>
                    <a:pt x="27" y="2"/>
                  </a:lnTo>
                  <a:lnTo>
                    <a:pt x="15"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5" name="Freeform 97">
              <a:extLst>
                <a:ext uri="{FF2B5EF4-FFF2-40B4-BE49-F238E27FC236}">
                  <a16:creationId xmlns:a16="http://schemas.microsoft.com/office/drawing/2014/main" xmlns="" id="{5DEA26BE-F212-4B77-A6FC-F169FCEF2412}"/>
                </a:ext>
              </a:extLst>
            </p:cNvPr>
            <p:cNvSpPr>
              <a:spLocks/>
            </p:cNvSpPr>
            <p:nvPr/>
          </p:nvSpPr>
          <p:spPr bwMode="auto">
            <a:xfrm>
              <a:off x="6531" y="2133"/>
              <a:ext cx="25" cy="33"/>
            </a:xfrm>
            <a:custGeom>
              <a:avLst/>
              <a:gdLst>
                <a:gd name="T0" fmla="+- 0 6541 6531"/>
                <a:gd name="T1" fmla="*/ T0 w 25"/>
                <a:gd name="T2" fmla="+- 0 2133 2133"/>
                <a:gd name="T3" fmla="*/ 2133 h 33"/>
                <a:gd name="T4" fmla="+- 0 6534 6531"/>
                <a:gd name="T5" fmla="*/ T4 w 25"/>
                <a:gd name="T6" fmla="+- 0 2137 2133"/>
                <a:gd name="T7" fmla="*/ 2137 h 33"/>
                <a:gd name="T8" fmla="+- 0 6532 6531"/>
                <a:gd name="T9" fmla="*/ T8 w 25"/>
                <a:gd name="T10" fmla="+- 0 2150 2133"/>
                <a:gd name="T11" fmla="*/ 2150 h 33"/>
                <a:gd name="T12" fmla="+- 0 6531 6531"/>
                <a:gd name="T13" fmla="*/ T12 w 25"/>
                <a:gd name="T14" fmla="+- 0 2161 2133"/>
                <a:gd name="T15" fmla="*/ 2161 h 33"/>
                <a:gd name="T16" fmla="+- 0 6547 6531"/>
                <a:gd name="T17" fmla="*/ T16 w 25"/>
                <a:gd name="T18" fmla="+- 0 2166 2133"/>
                <a:gd name="T19" fmla="*/ 2166 h 33"/>
                <a:gd name="T20" fmla="+- 0 6549 6531"/>
                <a:gd name="T21" fmla="*/ T20 w 25"/>
                <a:gd name="T22" fmla="+- 0 2157 2133"/>
                <a:gd name="T23" fmla="*/ 2157 h 33"/>
                <a:gd name="T24" fmla="+- 0 6552 6531"/>
                <a:gd name="T25" fmla="*/ T24 w 25"/>
                <a:gd name="T26" fmla="+- 0 2153 2133"/>
                <a:gd name="T27" fmla="*/ 2153 h 33"/>
                <a:gd name="T28" fmla="+- 0 6554 6531"/>
                <a:gd name="T29" fmla="*/ T28 w 25"/>
                <a:gd name="T30" fmla="+- 0 2145 2133"/>
                <a:gd name="T31" fmla="*/ 2145 h 33"/>
                <a:gd name="T32" fmla="+- 0 6556 6531"/>
                <a:gd name="T33" fmla="*/ T32 w 25"/>
                <a:gd name="T34" fmla="+- 0 2138 2133"/>
                <a:gd name="T35" fmla="*/ 2138 h 33"/>
                <a:gd name="T36" fmla="+- 0 6541 6531"/>
                <a:gd name="T37" fmla="*/ T36 w 25"/>
                <a:gd name="T38" fmla="+- 0 2133 2133"/>
                <a:gd name="T39" fmla="*/ 2133 h 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5" h="33">
                  <a:moveTo>
                    <a:pt x="10" y="0"/>
                  </a:moveTo>
                  <a:lnTo>
                    <a:pt x="3" y="4"/>
                  </a:lnTo>
                  <a:lnTo>
                    <a:pt x="1" y="17"/>
                  </a:lnTo>
                  <a:lnTo>
                    <a:pt x="0" y="28"/>
                  </a:lnTo>
                  <a:lnTo>
                    <a:pt x="16" y="33"/>
                  </a:lnTo>
                  <a:lnTo>
                    <a:pt x="18" y="24"/>
                  </a:lnTo>
                  <a:lnTo>
                    <a:pt x="21" y="20"/>
                  </a:lnTo>
                  <a:lnTo>
                    <a:pt x="23" y="12"/>
                  </a:lnTo>
                  <a:lnTo>
                    <a:pt x="25" y="5"/>
                  </a:lnTo>
                  <a:lnTo>
                    <a:pt x="10" y="0"/>
                  </a:lnTo>
                  <a:close/>
                </a:path>
              </a:pathLst>
            </a:custGeom>
            <a:solidFill>
              <a:srgbClr val="FAFAF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6" name="Freeform 98">
              <a:extLst>
                <a:ext uri="{FF2B5EF4-FFF2-40B4-BE49-F238E27FC236}">
                  <a16:creationId xmlns:a16="http://schemas.microsoft.com/office/drawing/2014/main" xmlns="" id="{F0FCB84A-CD16-4215-B27F-A67C7FB96DB1}"/>
                </a:ext>
              </a:extLst>
            </p:cNvPr>
            <p:cNvSpPr>
              <a:spLocks/>
            </p:cNvSpPr>
            <p:nvPr/>
          </p:nvSpPr>
          <p:spPr bwMode="auto">
            <a:xfrm>
              <a:off x="6647" y="1576"/>
              <a:ext cx="31" cy="25"/>
            </a:xfrm>
            <a:custGeom>
              <a:avLst/>
              <a:gdLst>
                <a:gd name="T0" fmla="+- 0 6652 6648"/>
                <a:gd name="T1" fmla="*/ T0 w 31"/>
                <a:gd name="T2" fmla="+- 0 1576 1576"/>
                <a:gd name="T3" fmla="*/ 1576 h 25"/>
                <a:gd name="T4" fmla="+- 0 6648 6648"/>
                <a:gd name="T5" fmla="*/ T4 w 31"/>
                <a:gd name="T6" fmla="+- 0 1592 1576"/>
                <a:gd name="T7" fmla="*/ 1592 h 25"/>
                <a:gd name="T8" fmla="+- 0 6655 6648"/>
                <a:gd name="T9" fmla="*/ T8 w 31"/>
                <a:gd name="T10" fmla="+- 0 1597 1576"/>
                <a:gd name="T11" fmla="*/ 1597 h 25"/>
                <a:gd name="T12" fmla="+- 0 6669 6648"/>
                <a:gd name="T13" fmla="*/ T12 w 31"/>
                <a:gd name="T14" fmla="+- 0 1601 1576"/>
                <a:gd name="T15" fmla="*/ 1601 h 25"/>
                <a:gd name="T16" fmla="+- 0 6675 6648"/>
                <a:gd name="T17" fmla="*/ T16 w 31"/>
                <a:gd name="T18" fmla="+- 0 1598 1576"/>
                <a:gd name="T19" fmla="*/ 1598 h 25"/>
                <a:gd name="T20" fmla="+- 0 6678 6648"/>
                <a:gd name="T21" fmla="*/ T20 w 31"/>
                <a:gd name="T22" fmla="+- 0 1583 1576"/>
                <a:gd name="T23" fmla="*/ 1583 h 25"/>
                <a:gd name="T24" fmla="+- 0 6673 6648"/>
                <a:gd name="T25" fmla="*/ T24 w 31"/>
                <a:gd name="T26" fmla="+- 0 1581 1576"/>
                <a:gd name="T27" fmla="*/ 1581 h 25"/>
                <a:gd name="T28" fmla="+- 0 6666 6648"/>
                <a:gd name="T29" fmla="*/ T28 w 31"/>
                <a:gd name="T30" fmla="+- 0 1579 1576"/>
                <a:gd name="T31" fmla="*/ 1579 h 25"/>
                <a:gd name="T32" fmla="+- 0 6660 6648"/>
                <a:gd name="T33" fmla="*/ T32 w 31"/>
                <a:gd name="T34" fmla="+- 0 1578 1576"/>
                <a:gd name="T35" fmla="*/ 1578 h 25"/>
                <a:gd name="T36" fmla="+- 0 6652 6648"/>
                <a:gd name="T37" fmla="*/ T36 w 31"/>
                <a:gd name="T38" fmla="+- 0 1576 1576"/>
                <a:gd name="T39" fmla="*/ 1576 h 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1" h="25">
                  <a:moveTo>
                    <a:pt x="4" y="0"/>
                  </a:moveTo>
                  <a:lnTo>
                    <a:pt x="0" y="16"/>
                  </a:lnTo>
                  <a:lnTo>
                    <a:pt x="7" y="21"/>
                  </a:lnTo>
                  <a:lnTo>
                    <a:pt x="21" y="25"/>
                  </a:lnTo>
                  <a:lnTo>
                    <a:pt x="27" y="22"/>
                  </a:lnTo>
                  <a:lnTo>
                    <a:pt x="30" y="7"/>
                  </a:lnTo>
                  <a:lnTo>
                    <a:pt x="25" y="5"/>
                  </a:lnTo>
                  <a:lnTo>
                    <a:pt x="18" y="3"/>
                  </a:lnTo>
                  <a:lnTo>
                    <a:pt x="12" y="2"/>
                  </a:lnTo>
                  <a:lnTo>
                    <a:pt x="4"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7" name="Freeform 99">
              <a:extLst>
                <a:ext uri="{FF2B5EF4-FFF2-40B4-BE49-F238E27FC236}">
                  <a16:creationId xmlns:a16="http://schemas.microsoft.com/office/drawing/2014/main" xmlns="" id="{6D0EE969-F8B4-48CA-B50E-97F5553E5E9D}"/>
                </a:ext>
              </a:extLst>
            </p:cNvPr>
            <p:cNvSpPr>
              <a:spLocks/>
            </p:cNvSpPr>
            <p:nvPr/>
          </p:nvSpPr>
          <p:spPr bwMode="auto">
            <a:xfrm>
              <a:off x="6286" y="2363"/>
              <a:ext cx="34" cy="20"/>
            </a:xfrm>
            <a:custGeom>
              <a:avLst/>
              <a:gdLst>
                <a:gd name="T0" fmla="+- 0 6307 6286"/>
                <a:gd name="T1" fmla="*/ T0 w 34"/>
                <a:gd name="T2" fmla="+- 0 2364 2364"/>
                <a:gd name="T3" fmla="*/ 2364 h 20"/>
                <a:gd name="T4" fmla="+- 0 6303 6286"/>
                <a:gd name="T5" fmla="*/ T4 w 34"/>
                <a:gd name="T6" fmla="+- 0 2365 2364"/>
                <a:gd name="T7" fmla="*/ 2365 h 20"/>
                <a:gd name="T8" fmla="+- 0 6292 6286"/>
                <a:gd name="T9" fmla="*/ T8 w 34"/>
                <a:gd name="T10" fmla="+- 0 2366 2364"/>
                <a:gd name="T11" fmla="*/ 2366 h 20"/>
                <a:gd name="T12" fmla="+- 0 6286 6286"/>
                <a:gd name="T13" fmla="*/ T12 w 34"/>
                <a:gd name="T14" fmla="+- 0 2368 2364"/>
                <a:gd name="T15" fmla="*/ 2368 h 20"/>
                <a:gd name="T16" fmla="+- 0 6288 6286"/>
                <a:gd name="T17" fmla="*/ T16 w 34"/>
                <a:gd name="T18" fmla="+- 0 2383 2364"/>
                <a:gd name="T19" fmla="*/ 2383 h 20"/>
                <a:gd name="T20" fmla="+- 0 6295 6286"/>
                <a:gd name="T21" fmla="*/ T20 w 34"/>
                <a:gd name="T22" fmla="+- 0 2382 2364"/>
                <a:gd name="T23" fmla="*/ 2382 h 20"/>
                <a:gd name="T24" fmla="+- 0 6305 6286"/>
                <a:gd name="T25" fmla="*/ T24 w 34"/>
                <a:gd name="T26" fmla="+- 0 2382 2364"/>
                <a:gd name="T27" fmla="*/ 2382 h 20"/>
                <a:gd name="T28" fmla="+- 0 6309 6286"/>
                <a:gd name="T29" fmla="*/ T28 w 34"/>
                <a:gd name="T30" fmla="+- 0 2380 2364"/>
                <a:gd name="T31" fmla="*/ 2380 h 20"/>
                <a:gd name="T32" fmla="+- 0 6316 6286"/>
                <a:gd name="T33" fmla="*/ T32 w 34"/>
                <a:gd name="T34" fmla="+- 0 2378 2364"/>
                <a:gd name="T35" fmla="*/ 2378 h 20"/>
                <a:gd name="T36" fmla="+- 0 6320 6286"/>
                <a:gd name="T37" fmla="*/ T36 w 34"/>
                <a:gd name="T38" fmla="+- 0 2377 2364"/>
                <a:gd name="T39" fmla="*/ 2377 h 20"/>
                <a:gd name="T40" fmla="+- 0 6320 6286"/>
                <a:gd name="T41" fmla="*/ T40 w 34"/>
                <a:gd name="T42" fmla="+- 0 2368 2364"/>
                <a:gd name="T43" fmla="*/ 2368 h 20"/>
                <a:gd name="T44" fmla="+- 0 6316 6286"/>
                <a:gd name="T45" fmla="*/ T44 w 34"/>
                <a:gd name="T46" fmla="+- 0 2367 2364"/>
                <a:gd name="T47" fmla="*/ 2367 h 20"/>
                <a:gd name="T48" fmla="+- 0 6312 6286"/>
                <a:gd name="T49" fmla="*/ T48 w 34"/>
                <a:gd name="T50" fmla="+- 0 2366 2364"/>
                <a:gd name="T51" fmla="*/ 2366 h 20"/>
                <a:gd name="T52" fmla="+- 0 6307 6286"/>
                <a:gd name="T53" fmla="*/ T52 w 34"/>
                <a:gd name="T54" fmla="+- 0 2364 2364"/>
                <a:gd name="T55" fmla="*/ 2364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4" h="20">
                  <a:moveTo>
                    <a:pt x="21" y="0"/>
                  </a:moveTo>
                  <a:lnTo>
                    <a:pt x="17" y="1"/>
                  </a:lnTo>
                  <a:lnTo>
                    <a:pt x="6" y="2"/>
                  </a:lnTo>
                  <a:lnTo>
                    <a:pt x="0" y="4"/>
                  </a:lnTo>
                  <a:lnTo>
                    <a:pt x="2" y="19"/>
                  </a:lnTo>
                  <a:lnTo>
                    <a:pt x="9" y="18"/>
                  </a:lnTo>
                  <a:lnTo>
                    <a:pt x="19" y="18"/>
                  </a:lnTo>
                  <a:lnTo>
                    <a:pt x="23" y="16"/>
                  </a:lnTo>
                  <a:lnTo>
                    <a:pt x="30" y="14"/>
                  </a:lnTo>
                  <a:lnTo>
                    <a:pt x="34" y="13"/>
                  </a:lnTo>
                  <a:lnTo>
                    <a:pt x="34" y="4"/>
                  </a:lnTo>
                  <a:lnTo>
                    <a:pt x="30" y="3"/>
                  </a:lnTo>
                  <a:lnTo>
                    <a:pt x="26" y="2"/>
                  </a:lnTo>
                  <a:lnTo>
                    <a:pt x="21" y="0"/>
                  </a:lnTo>
                  <a:close/>
                </a:path>
              </a:pathLst>
            </a:custGeom>
            <a:solidFill>
              <a:srgbClr val="F9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8" name="Freeform 100">
              <a:extLst>
                <a:ext uri="{FF2B5EF4-FFF2-40B4-BE49-F238E27FC236}">
                  <a16:creationId xmlns:a16="http://schemas.microsoft.com/office/drawing/2014/main" xmlns="" id="{2DAD12AE-BBA2-44FB-961E-7D62606D9F9B}"/>
                </a:ext>
              </a:extLst>
            </p:cNvPr>
            <p:cNvSpPr>
              <a:spLocks/>
            </p:cNvSpPr>
            <p:nvPr/>
          </p:nvSpPr>
          <p:spPr bwMode="auto">
            <a:xfrm>
              <a:off x="6102" y="2300"/>
              <a:ext cx="36" cy="23"/>
            </a:xfrm>
            <a:custGeom>
              <a:avLst/>
              <a:gdLst>
                <a:gd name="T0" fmla="+- 0 6110 6103"/>
                <a:gd name="T1" fmla="*/ T0 w 36"/>
                <a:gd name="T2" fmla="+- 0 2300 2300"/>
                <a:gd name="T3" fmla="*/ 2300 h 23"/>
                <a:gd name="T4" fmla="+- 0 6106 6103"/>
                <a:gd name="T5" fmla="*/ T4 w 36"/>
                <a:gd name="T6" fmla="+- 0 2301 2300"/>
                <a:gd name="T7" fmla="*/ 2301 h 23"/>
                <a:gd name="T8" fmla="+- 0 6103 6103"/>
                <a:gd name="T9" fmla="*/ T8 w 36"/>
                <a:gd name="T10" fmla="+- 0 2310 2300"/>
                <a:gd name="T11" fmla="*/ 2310 h 23"/>
                <a:gd name="T12" fmla="+- 0 6106 6103"/>
                <a:gd name="T13" fmla="*/ T12 w 36"/>
                <a:gd name="T14" fmla="+- 0 2313 2300"/>
                <a:gd name="T15" fmla="*/ 2313 h 23"/>
                <a:gd name="T16" fmla="+- 0 6116 6103"/>
                <a:gd name="T17" fmla="*/ T16 w 36"/>
                <a:gd name="T18" fmla="+- 0 2318 2300"/>
                <a:gd name="T19" fmla="*/ 2318 h 23"/>
                <a:gd name="T20" fmla="+- 0 6121 6103"/>
                <a:gd name="T21" fmla="*/ T20 w 36"/>
                <a:gd name="T22" fmla="+- 0 2320 2300"/>
                <a:gd name="T23" fmla="*/ 2320 h 23"/>
                <a:gd name="T24" fmla="+- 0 6130 6103"/>
                <a:gd name="T25" fmla="*/ T24 w 36"/>
                <a:gd name="T26" fmla="+- 0 2322 2300"/>
                <a:gd name="T27" fmla="*/ 2322 h 23"/>
                <a:gd name="T28" fmla="+- 0 6134 6103"/>
                <a:gd name="T29" fmla="*/ T28 w 36"/>
                <a:gd name="T30" fmla="+- 0 2323 2300"/>
                <a:gd name="T31" fmla="*/ 2323 h 23"/>
                <a:gd name="T32" fmla="+- 0 6138 6103"/>
                <a:gd name="T33" fmla="*/ T32 w 36"/>
                <a:gd name="T34" fmla="+- 0 2314 2300"/>
                <a:gd name="T35" fmla="*/ 2314 h 23"/>
                <a:gd name="T36" fmla="+- 0 6136 6103"/>
                <a:gd name="T37" fmla="*/ T36 w 36"/>
                <a:gd name="T38" fmla="+- 0 2311 2300"/>
                <a:gd name="T39" fmla="*/ 2311 h 23"/>
                <a:gd name="T40" fmla="+- 0 6128 6103"/>
                <a:gd name="T41" fmla="*/ T40 w 36"/>
                <a:gd name="T42" fmla="+- 0 2306 2300"/>
                <a:gd name="T43" fmla="*/ 2306 h 23"/>
                <a:gd name="T44" fmla="+- 0 6125 6103"/>
                <a:gd name="T45" fmla="*/ T44 w 36"/>
                <a:gd name="T46" fmla="+- 0 2303 2300"/>
                <a:gd name="T47" fmla="*/ 2303 h 23"/>
                <a:gd name="T48" fmla="+- 0 6120 6103"/>
                <a:gd name="T49" fmla="*/ T48 w 36"/>
                <a:gd name="T50" fmla="+- 0 2303 2300"/>
                <a:gd name="T51" fmla="*/ 2303 h 23"/>
                <a:gd name="T52" fmla="+- 0 6118 6103"/>
                <a:gd name="T53" fmla="*/ T52 w 36"/>
                <a:gd name="T54" fmla="+- 0 2302 2300"/>
                <a:gd name="T55" fmla="*/ 2302 h 23"/>
                <a:gd name="T56" fmla="+- 0 6117 6103"/>
                <a:gd name="T57" fmla="*/ T56 w 36"/>
                <a:gd name="T58" fmla="+- 0 2302 2300"/>
                <a:gd name="T59" fmla="*/ 2302 h 23"/>
                <a:gd name="T60" fmla="+- 0 6110 6103"/>
                <a:gd name="T61" fmla="*/ T60 w 36"/>
                <a:gd name="T62" fmla="+- 0 2300 2300"/>
                <a:gd name="T63" fmla="*/ 2300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6" h="23">
                  <a:moveTo>
                    <a:pt x="7" y="0"/>
                  </a:moveTo>
                  <a:lnTo>
                    <a:pt x="3" y="1"/>
                  </a:lnTo>
                  <a:lnTo>
                    <a:pt x="0" y="10"/>
                  </a:lnTo>
                  <a:lnTo>
                    <a:pt x="3" y="13"/>
                  </a:lnTo>
                  <a:lnTo>
                    <a:pt x="13" y="18"/>
                  </a:lnTo>
                  <a:lnTo>
                    <a:pt x="18" y="20"/>
                  </a:lnTo>
                  <a:lnTo>
                    <a:pt x="27" y="22"/>
                  </a:lnTo>
                  <a:lnTo>
                    <a:pt x="31" y="23"/>
                  </a:lnTo>
                  <a:lnTo>
                    <a:pt x="35" y="14"/>
                  </a:lnTo>
                  <a:lnTo>
                    <a:pt x="33" y="11"/>
                  </a:lnTo>
                  <a:lnTo>
                    <a:pt x="25" y="6"/>
                  </a:lnTo>
                  <a:lnTo>
                    <a:pt x="22" y="3"/>
                  </a:lnTo>
                  <a:lnTo>
                    <a:pt x="17" y="3"/>
                  </a:lnTo>
                  <a:lnTo>
                    <a:pt x="15" y="2"/>
                  </a:lnTo>
                  <a:lnTo>
                    <a:pt x="14" y="2"/>
                  </a:lnTo>
                  <a:lnTo>
                    <a:pt x="7" y="0"/>
                  </a:lnTo>
                  <a:close/>
                </a:path>
              </a:pathLst>
            </a:custGeom>
            <a:solidFill>
              <a:srgbClr val="FBFBF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9" name="Freeform 101">
              <a:extLst>
                <a:ext uri="{FF2B5EF4-FFF2-40B4-BE49-F238E27FC236}">
                  <a16:creationId xmlns:a16="http://schemas.microsoft.com/office/drawing/2014/main" xmlns="" id="{096664E1-5DE1-4578-BE68-C3A0E11CBBA6}"/>
                </a:ext>
              </a:extLst>
            </p:cNvPr>
            <p:cNvSpPr>
              <a:spLocks/>
            </p:cNvSpPr>
            <p:nvPr/>
          </p:nvSpPr>
          <p:spPr bwMode="auto">
            <a:xfrm>
              <a:off x="6716" y="1498"/>
              <a:ext cx="26" cy="29"/>
            </a:xfrm>
            <a:custGeom>
              <a:avLst/>
              <a:gdLst>
                <a:gd name="T0" fmla="+- 0 6726 6716"/>
                <a:gd name="T1" fmla="*/ T0 w 26"/>
                <a:gd name="T2" fmla="+- 0 1498 1498"/>
                <a:gd name="T3" fmla="*/ 1498 h 29"/>
                <a:gd name="T4" fmla="+- 0 6721 6716"/>
                <a:gd name="T5" fmla="*/ T4 w 26"/>
                <a:gd name="T6" fmla="+- 0 1503 1498"/>
                <a:gd name="T7" fmla="*/ 1503 h 29"/>
                <a:gd name="T8" fmla="+- 0 6719 6716"/>
                <a:gd name="T9" fmla="*/ T8 w 26"/>
                <a:gd name="T10" fmla="+- 0 1509 1498"/>
                <a:gd name="T11" fmla="*/ 1509 h 29"/>
                <a:gd name="T12" fmla="+- 0 6716 6716"/>
                <a:gd name="T13" fmla="*/ T12 w 26"/>
                <a:gd name="T14" fmla="+- 0 1516 1498"/>
                <a:gd name="T15" fmla="*/ 1516 h 29"/>
                <a:gd name="T16" fmla="+- 0 6717 6716"/>
                <a:gd name="T17" fmla="*/ T16 w 26"/>
                <a:gd name="T18" fmla="+- 0 1522 1498"/>
                <a:gd name="T19" fmla="*/ 1522 h 29"/>
                <a:gd name="T20" fmla="+- 0 6732 6716"/>
                <a:gd name="T21" fmla="*/ T20 w 26"/>
                <a:gd name="T22" fmla="+- 0 1526 1498"/>
                <a:gd name="T23" fmla="*/ 1526 h 29"/>
                <a:gd name="T24" fmla="+- 0 6737 6716"/>
                <a:gd name="T25" fmla="*/ T24 w 26"/>
                <a:gd name="T26" fmla="+- 0 1522 1498"/>
                <a:gd name="T27" fmla="*/ 1522 h 29"/>
                <a:gd name="T28" fmla="+- 0 6742 6716"/>
                <a:gd name="T29" fmla="*/ T28 w 26"/>
                <a:gd name="T30" fmla="+- 0 1509 1498"/>
                <a:gd name="T31" fmla="*/ 1509 h 29"/>
                <a:gd name="T32" fmla="+- 0 6739 6716"/>
                <a:gd name="T33" fmla="*/ T32 w 26"/>
                <a:gd name="T34" fmla="+- 0 1502 1498"/>
                <a:gd name="T35" fmla="*/ 1502 h 29"/>
                <a:gd name="T36" fmla="+- 0 6726 6716"/>
                <a:gd name="T37" fmla="*/ T36 w 26"/>
                <a:gd name="T38" fmla="+- 0 1498 1498"/>
                <a:gd name="T39" fmla="*/ 1498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6" h="29">
                  <a:moveTo>
                    <a:pt x="10" y="0"/>
                  </a:moveTo>
                  <a:lnTo>
                    <a:pt x="5" y="5"/>
                  </a:lnTo>
                  <a:lnTo>
                    <a:pt x="3" y="11"/>
                  </a:lnTo>
                  <a:lnTo>
                    <a:pt x="0" y="18"/>
                  </a:lnTo>
                  <a:lnTo>
                    <a:pt x="1" y="24"/>
                  </a:lnTo>
                  <a:lnTo>
                    <a:pt x="16" y="28"/>
                  </a:lnTo>
                  <a:lnTo>
                    <a:pt x="21" y="24"/>
                  </a:lnTo>
                  <a:lnTo>
                    <a:pt x="26" y="11"/>
                  </a:lnTo>
                  <a:lnTo>
                    <a:pt x="23" y="4"/>
                  </a:lnTo>
                  <a:lnTo>
                    <a:pt x="10"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0" name="Freeform 102">
              <a:extLst>
                <a:ext uri="{FF2B5EF4-FFF2-40B4-BE49-F238E27FC236}">
                  <a16:creationId xmlns:a16="http://schemas.microsoft.com/office/drawing/2014/main" xmlns="" id="{56C34145-33A5-46F8-8F97-AF3435BC724B}"/>
                </a:ext>
              </a:extLst>
            </p:cNvPr>
            <p:cNvSpPr>
              <a:spLocks/>
            </p:cNvSpPr>
            <p:nvPr/>
          </p:nvSpPr>
          <p:spPr bwMode="auto">
            <a:xfrm>
              <a:off x="6647" y="1410"/>
              <a:ext cx="31" cy="22"/>
            </a:xfrm>
            <a:custGeom>
              <a:avLst/>
              <a:gdLst>
                <a:gd name="T0" fmla="+- 0 6661 6647"/>
                <a:gd name="T1" fmla="*/ T0 w 31"/>
                <a:gd name="T2" fmla="+- 0 1410 1410"/>
                <a:gd name="T3" fmla="*/ 1410 h 22"/>
                <a:gd name="T4" fmla="+- 0 6654 6647"/>
                <a:gd name="T5" fmla="*/ T4 w 31"/>
                <a:gd name="T6" fmla="+- 0 1410 1410"/>
                <a:gd name="T7" fmla="*/ 1410 h 22"/>
                <a:gd name="T8" fmla="+- 0 6649 6647"/>
                <a:gd name="T9" fmla="*/ T8 w 31"/>
                <a:gd name="T10" fmla="+- 0 1417 1410"/>
                <a:gd name="T11" fmla="*/ 1417 h 22"/>
                <a:gd name="T12" fmla="+- 0 6647 6647"/>
                <a:gd name="T13" fmla="*/ T12 w 31"/>
                <a:gd name="T14" fmla="+- 0 1423 1410"/>
                <a:gd name="T15" fmla="*/ 1423 h 22"/>
                <a:gd name="T16" fmla="+- 0 6650 6647"/>
                <a:gd name="T17" fmla="*/ T16 w 31"/>
                <a:gd name="T18" fmla="+- 0 1426 1410"/>
                <a:gd name="T19" fmla="*/ 1426 h 22"/>
                <a:gd name="T20" fmla="+- 0 6660 6647"/>
                <a:gd name="T21" fmla="*/ T20 w 31"/>
                <a:gd name="T22" fmla="+- 0 1431 1410"/>
                <a:gd name="T23" fmla="*/ 1431 h 22"/>
                <a:gd name="T24" fmla="+- 0 6675 6647"/>
                <a:gd name="T25" fmla="*/ T24 w 31"/>
                <a:gd name="T26" fmla="+- 0 1427 1410"/>
                <a:gd name="T27" fmla="*/ 1427 h 22"/>
                <a:gd name="T28" fmla="+- 0 6678 6647"/>
                <a:gd name="T29" fmla="*/ T28 w 31"/>
                <a:gd name="T30" fmla="+- 0 1417 1410"/>
                <a:gd name="T31" fmla="*/ 1417 h 22"/>
                <a:gd name="T32" fmla="+- 0 6674 6647"/>
                <a:gd name="T33" fmla="*/ T32 w 31"/>
                <a:gd name="T34" fmla="+- 0 1414 1410"/>
                <a:gd name="T35" fmla="*/ 1414 h 22"/>
                <a:gd name="T36" fmla="+- 0 6661 6647"/>
                <a:gd name="T37" fmla="*/ T36 w 31"/>
                <a:gd name="T38" fmla="+- 0 1410 1410"/>
                <a:gd name="T39" fmla="*/ 1410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1" h="22">
                  <a:moveTo>
                    <a:pt x="14" y="0"/>
                  </a:moveTo>
                  <a:lnTo>
                    <a:pt x="7" y="0"/>
                  </a:lnTo>
                  <a:lnTo>
                    <a:pt x="2" y="7"/>
                  </a:lnTo>
                  <a:lnTo>
                    <a:pt x="0" y="13"/>
                  </a:lnTo>
                  <a:lnTo>
                    <a:pt x="3" y="16"/>
                  </a:lnTo>
                  <a:lnTo>
                    <a:pt x="13" y="21"/>
                  </a:lnTo>
                  <a:lnTo>
                    <a:pt x="28" y="17"/>
                  </a:lnTo>
                  <a:lnTo>
                    <a:pt x="31" y="7"/>
                  </a:lnTo>
                  <a:lnTo>
                    <a:pt x="27" y="4"/>
                  </a:lnTo>
                  <a:lnTo>
                    <a:pt x="14" y="0"/>
                  </a:lnTo>
                  <a:close/>
                </a:path>
              </a:pathLst>
            </a:custGeom>
            <a:solidFill>
              <a:srgbClr val="F9F9F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1" name="Freeform 103">
              <a:extLst>
                <a:ext uri="{FF2B5EF4-FFF2-40B4-BE49-F238E27FC236}">
                  <a16:creationId xmlns:a16="http://schemas.microsoft.com/office/drawing/2014/main" xmlns="" id="{8CF88C1C-F653-4ADF-863E-8CAD10CDC448}"/>
                </a:ext>
              </a:extLst>
            </p:cNvPr>
            <p:cNvSpPr>
              <a:spLocks/>
            </p:cNvSpPr>
            <p:nvPr/>
          </p:nvSpPr>
          <p:spPr bwMode="auto">
            <a:xfrm>
              <a:off x="6692" y="1443"/>
              <a:ext cx="28" cy="22"/>
            </a:xfrm>
            <a:custGeom>
              <a:avLst/>
              <a:gdLst>
                <a:gd name="T0" fmla="+- 0 6696 6693"/>
                <a:gd name="T1" fmla="*/ T0 w 28"/>
                <a:gd name="T2" fmla="+- 0 1443 1443"/>
                <a:gd name="T3" fmla="*/ 1443 h 22"/>
                <a:gd name="T4" fmla="+- 0 6693 6693"/>
                <a:gd name="T5" fmla="*/ T4 w 28"/>
                <a:gd name="T6" fmla="+- 0 1459 1443"/>
                <a:gd name="T7" fmla="*/ 1459 h 22"/>
                <a:gd name="T8" fmla="+- 0 6699 6693"/>
                <a:gd name="T9" fmla="*/ T8 w 28"/>
                <a:gd name="T10" fmla="+- 0 1461 1443"/>
                <a:gd name="T11" fmla="*/ 1461 h 22"/>
                <a:gd name="T12" fmla="+- 0 6704 6693"/>
                <a:gd name="T13" fmla="*/ T12 w 28"/>
                <a:gd name="T14" fmla="+- 0 1463 1443"/>
                <a:gd name="T15" fmla="*/ 1463 h 22"/>
                <a:gd name="T16" fmla="+- 0 6710 6693"/>
                <a:gd name="T17" fmla="*/ T16 w 28"/>
                <a:gd name="T18" fmla="+- 0 1463 1443"/>
                <a:gd name="T19" fmla="*/ 1463 h 22"/>
                <a:gd name="T20" fmla="+- 0 6717 6693"/>
                <a:gd name="T21" fmla="*/ T20 w 28"/>
                <a:gd name="T22" fmla="+- 0 1465 1443"/>
                <a:gd name="T23" fmla="*/ 1465 h 22"/>
                <a:gd name="T24" fmla="+- 0 6720 6693"/>
                <a:gd name="T25" fmla="*/ T24 w 28"/>
                <a:gd name="T26" fmla="+- 0 1450 1443"/>
                <a:gd name="T27" fmla="*/ 1450 h 22"/>
                <a:gd name="T28" fmla="+- 0 6715 6693"/>
                <a:gd name="T29" fmla="*/ T28 w 28"/>
                <a:gd name="T30" fmla="+- 0 1446 1443"/>
                <a:gd name="T31" fmla="*/ 1446 h 22"/>
                <a:gd name="T32" fmla="+- 0 6704 6693"/>
                <a:gd name="T33" fmla="*/ T32 w 28"/>
                <a:gd name="T34" fmla="+- 0 1444 1443"/>
                <a:gd name="T35" fmla="*/ 1444 h 22"/>
                <a:gd name="T36" fmla="+- 0 6696 6693"/>
                <a:gd name="T37" fmla="*/ T36 w 28"/>
                <a:gd name="T38" fmla="+- 0 1443 1443"/>
                <a:gd name="T39" fmla="*/ 1443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8" h="22">
                  <a:moveTo>
                    <a:pt x="3" y="0"/>
                  </a:moveTo>
                  <a:lnTo>
                    <a:pt x="0" y="16"/>
                  </a:lnTo>
                  <a:lnTo>
                    <a:pt x="6" y="18"/>
                  </a:lnTo>
                  <a:lnTo>
                    <a:pt x="11" y="20"/>
                  </a:lnTo>
                  <a:lnTo>
                    <a:pt x="17" y="20"/>
                  </a:lnTo>
                  <a:lnTo>
                    <a:pt x="24" y="22"/>
                  </a:lnTo>
                  <a:lnTo>
                    <a:pt x="27" y="7"/>
                  </a:lnTo>
                  <a:lnTo>
                    <a:pt x="22" y="3"/>
                  </a:lnTo>
                  <a:lnTo>
                    <a:pt x="11" y="1"/>
                  </a:lnTo>
                  <a:lnTo>
                    <a:pt x="3" y="0"/>
                  </a:lnTo>
                  <a:close/>
                </a:path>
              </a:pathLst>
            </a:custGeom>
            <a:solidFill>
              <a:srgbClr val="F2F2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2" name="Freeform 104">
              <a:extLst>
                <a:ext uri="{FF2B5EF4-FFF2-40B4-BE49-F238E27FC236}">
                  <a16:creationId xmlns:a16="http://schemas.microsoft.com/office/drawing/2014/main" xmlns="" id="{2BE531A9-EBE3-4304-800D-2FEA39A56C50}"/>
                </a:ext>
              </a:extLst>
            </p:cNvPr>
            <p:cNvSpPr>
              <a:spLocks/>
            </p:cNvSpPr>
            <p:nvPr/>
          </p:nvSpPr>
          <p:spPr bwMode="auto">
            <a:xfrm>
              <a:off x="6497" y="2125"/>
              <a:ext cx="24" cy="23"/>
            </a:xfrm>
            <a:custGeom>
              <a:avLst/>
              <a:gdLst>
                <a:gd name="T0" fmla="+- 0 6504 6497"/>
                <a:gd name="T1" fmla="*/ T0 w 24"/>
                <a:gd name="T2" fmla="+- 0 2126 2126"/>
                <a:gd name="T3" fmla="*/ 2126 h 23"/>
                <a:gd name="T4" fmla="+- 0 6500 6497"/>
                <a:gd name="T5" fmla="*/ T4 w 24"/>
                <a:gd name="T6" fmla="+- 0 2128 2126"/>
                <a:gd name="T7" fmla="*/ 2128 h 23"/>
                <a:gd name="T8" fmla="+- 0 6497 6497"/>
                <a:gd name="T9" fmla="*/ T8 w 24"/>
                <a:gd name="T10" fmla="+- 0 2142 2126"/>
                <a:gd name="T11" fmla="*/ 2142 h 23"/>
                <a:gd name="T12" fmla="+- 0 6502 6497"/>
                <a:gd name="T13" fmla="*/ T12 w 24"/>
                <a:gd name="T14" fmla="+- 0 2145 2126"/>
                <a:gd name="T15" fmla="*/ 2145 h 23"/>
                <a:gd name="T16" fmla="+- 0 6507 6497"/>
                <a:gd name="T17" fmla="*/ T16 w 24"/>
                <a:gd name="T18" fmla="+- 0 2147 2126"/>
                <a:gd name="T19" fmla="*/ 2147 h 23"/>
                <a:gd name="T20" fmla="+- 0 6513 6497"/>
                <a:gd name="T21" fmla="*/ T20 w 24"/>
                <a:gd name="T22" fmla="+- 0 2149 2126"/>
                <a:gd name="T23" fmla="*/ 2149 h 23"/>
                <a:gd name="T24" fmla="+- 0 6518 6497"/>
                <a:gd name="T25" fmla="*/ T24 w 24"/>
                <a:gd name="T26" fmla="+- 0 2148 2126"/>
                <a:gd name="T27" fmla="*/ 2148 h 23"/>
                <a:gd name="T28" fmla="+- 0 6520 6497"/>
                <a:gd name="T29" fmla="*/ T28 w 24"/>
                <a:gd name="T30" fmla="+- 0 2135 2126"/>
                <a:gd name="T31" fmla="*/ 2135 h 23"/>
                <a:gd name="T32" fmla="+- 0 6516 6497"/>
                <a:gd name="T33" fmla="*/ T32 w 24"/>
                <a:gd name="T34" fmla="+- 0 2129 2126"/>
                <a:gd name="T35" fmla="*/ 2129 h 23"/>
                <a:gd name="T36" fmla="+- 0 6504 6497"/>
                <a:gd name="T37" fmla="*/ T36 w 24"/>
                <a:gd name="T38" fmla="+- 0 2126 2126"/>
                <a:gd name="T39" fmla="*/ 2126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4" h="23">
                  <a:moveTo>
                    <a:pt x="7" y="0"/>
                  </a:moveTo>
                  <a:lnTo>
                    <a:pt x="3" y="2"/>
                  </a:lnTo>
                  <a:lnTo>
                    <a:pt x="0" y="16"/>
                  </a:lnTo>
                  <a:lnTo>
                    <a:pt x="5" y="19"/>
                  </a:lnTo>
                  <a:lnTo>
                    <a:pt x="10" y="21"/>
                  </a:lnTo>
                  <a:lnTo>
                    <a:pt x="16" y="23"/>
                  </a:lnTo>
                  <a:lnTo>
                    <a:pt x="21" y="22"/>
                  </a:lnTo>
                  <a:lnTo>
                    <a:pt x="23" y="9"/>
                  </a:lnTo>
                  <a:lnTo>
                    <a:pt x="19" y="3"/>
                  </a:lnTo>
                  <a:lnTo>
                    <a:pt x="7" y="0"/>
                  </a:lnTo>
                  <a:close/>
                </a:path>
              </a:pathLst>
            </a:custGeom>
            <a:solidFill>
              <a:srgbClr val="F8F8F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3" name="Freeform 105">
              <a:extLst>
                <a:ext uri="{FF2B5EF4-FFF2-40B4-BE49-F238E27FC236}">
                  <a16:creationId xmlns:a16="http://schemas.microsoft.com/office/drawing/2014/main" xmlns="" id="{370FAAB3-7AE1-4FBE-B031-DE97604DE1B2}"/>
                </a:ext>
              </a:extLst>
            </p:cNvPr>
            <p:cNvSpPr>
              <a:spLocks/>
            </p:cNvSpPr>
            <p:nvPr/>
          </p:nvSpPr>
          <p:spPr bwMode="auto">
            <a:xfrm>
              <a:off x="6545" y="1679"/>
              <a:ext cx="26" cy="22"/>
            </a:xfrm>
            <a:custGeom>
              <a:avLst/>
              <a:gdLst>
                <a:gd name="T0" fmla="+- 0 6548 6545"/>
                <a:gd name="T1" fmla="*/ T0 w 26"/>
                <a:gd name="T2" fmla="+- 0 1679 1679"/>
                <a:gd name="T3" fmla="*/ 1679 h 22"/>
                <a:gd name="T4" fmla="+- 0 6545 6545"/>
                <a:gd name="T5" fmla="*/ T4 w 26"/>
                <a:gd name="T6" fmla="+- 0 1694 1679"/>
                <a:gd name="T7" fmla="*/ 1694 h 22"/>
                <a:gd name="T8" fmla="+- 0 6555 6545"/>
                <a:gd name="T9" fmla="*/ T8 w 26"/>
                <a:gd name="T10" fmla="+- 0 1694 1679"/>
                <a:gd name="T11" fmla="*/ 1694 h 22"/>
                <a:gd name="T12" fmla="+- 0 6560 6545"/>
                <a:gd name="T13" fmla="*/ T12 w 26"/>
                <a:gd name="T14" fmla="+- 0 1697 1679"/>
                <a:gd name="T15" fmla="*/ 1697 h 22"/>
                <a:gd name="T16" fmla="+- 0 6564 6545"/>
                <a:gd name="T17" fmla="*/ T16 w 26"/>
                <a:gd name="T18" fmla="+- 0 1698 1679"/>
                <a:gd name="T19" fmla="*/ 1698 h 22"/>
                <a:gd name="T20" fmla="+- 0 6568 6545"/>
                <a:gd name="T21" fmla="*/ T20 w 26"/>
                <a:gd name="T22" fmla="+- 0 1701 1679"/>
                <a:gd name="T23" fmla="*/ 1701 h 22"/>
                <a:gd name="T24" fmla="+- 0 6571 6545"/>
                <a:gd name="T25" fmla="*/ T24 w 26"/>
                <a:gd name="T26" fmla="+- 0 1687 1679"/>
                <a:gd name="T27" fmla="*/ 1687 h 22"/>
                <a:gd name="T28" fmla="+- 0 6566 6545"/>
                <a:gd name="T29" fmla="*/ T28 w 26"/>
                <a:gd name="T30" fmla="+- 0 1683 1679"/>
                <a:gd name="T31" fmla="*/ 1683 h 22"/>
                <a:gd name="T32" fmla="+- 0 6554 6545"/>
                <a:gd name="T33" fmla="*/ T32 w 26"/>
                <a:gd name="T34" fmla="+- 0 1679 1679"/>
                <a:gd name="T35" fmla="*/ 1679 h 22"/>
                <a:gd name="T36" fmla="+- 0 6548 6545"/>
                <a:gd name="T37" fmla="*/ T36 w 26"/>
                <a:gd name="T38" fmla="+- 0 1679 1679"/>
                <a:gd name="T39" fmla="*/ 1679 h 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6" h="22">
                  <a:moveTo>
                    <a:pt x="3" y="0"/>
                  </a:moveTo>
                  <a:lnTo>
                    <a:pt x="0" y="15"/>
                  </a:lnTo>
                  <a:lnTo>
                    <a:pt x="10" y="15"/>
                  </a:lnTo>
                  <a:lnTo>
                    <a:pt x="15" y="18"/>
                  </a:lnTo>
                  <a:lnTo>
                    <a:pt x="19" y="19"/>
                  </a:lnTo>
                  <a:lnTo>
                    <a:pt x="23" y="22"/>
                  </a:lnTo>
                  <a:lnTo>
                    <a:pt x="26" y="8"/>
                  </a:lnTo>
                  <a:lnTo>
                    <a:pt x="21" y="4"/>
                  </a:lnTo>
                  <a:lnTo>
                    <a:pt x="9" y="0"/>
                  </a:lnTo>
                  <a:lnTo>
                    <a:pt x="3" y="0"/>
                  </a:lnTo>
                  <a:close/>
                </a:path>
              </a:pathLst>
            </a:custGeom>
            <a:solidFill>
              <a:srgbClr val="F3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4" name="Freeform 106">
              <a:extLst>
                <a:ext uri="{FF2B5EF4-FFF2-40B4-BE49-F238E27FC236}">
                  <a16:creationId xmlns:a16="http://schemas.microsoft.com/office/drawing/2014/main" xmlns="" id="{95BC1F3A-067C-4B18-B2CC-A807A420D6E5}"/>
                </a:ext>
              </a:extLst>
            </p:cNvPr>
            <p:cNvSpPr>
              <a:spLocks/>
            </p:cNvSpPr>
            <p:nvPr/>
          </p:nvSpPr>
          <p:spPr bwMode="auto">
            <a:xfrm>
              <a:off x="6520" y="2063"/>
              <a:ext cx="23" cy="27"/>
            </a:xfrm>
            <a:custGeom>
              <a:avLst/>
              <a:gdLst>
                <a:gd name="T0" fmla="+- 0 6525 6521"/>
                <a:gd name="T1" fmla="*/ T0 w 23"/>
                <a:gd name="T2" fmla="+- 0 2064 2064"/>
                <a:gd name="T3" fmla="*/ 2064 h 27"/>
                <a:gd name="T4" fmla="+- 0 6521 6521"/>
                <a:gd name="T5" fmla="*/ T4 w 23"/>
                <a:gd name="T6" fmla="+- 0 2074 2064"/>
                <a:gd name="T7" fmla="*/ 2074 h 27"/>
                <a:gd name="T8" fmla="+- 0 6528 6521"/>
                <a:gd name="T9" fmla="*/ T8 w 23"/>
                <a:gd name="T10" fmla="+- 0 2078 2064"/>
                <a:gd name="T11" fmla="*/ 2078 h 27"/>
                <a:gd name="T12" fmla="+- 0 6532 6521"/>
                <a:gd name="T13" fmla="*/ T12 w 23"/>
                <a:gd name="T14" fmla="+- 0 2088 2064"/>
                <a:gd name="T15" fmla="*/ 2088 h 27"/>
                <a:gd name="T16" fmla="+- 0 6535 6521"/>
                <a:gd name="T17" fmla="*/ T16 w 23"/>
                <a:gd name="T18" fmla="+- 0 2091 2064"/>
                <a:gd name="T19" fmla="*/ 2091 h 27"/>
                <a:gd name="T20" fmla="+- 0 6540 6521"/>
                <a:gd name="T21" fmla="*/ T20 w 23"/>
                <a:gd name="T22" fmla="+- 0 2089 2064"/>
                <a:gd name="T23" fmla="*/ 2089 h 27"/>
                <a:gd name="T24" fmla="+- 0 6542 6521"/>
                <a:gd name="T25" fmla="*/ T24 w 23"/>
                <a:gd name="T26" fmla="+- 0 2088 2064"/>
                <a:gd name="T27" fmla="*/ 2088 h 27"/>
                <a:gd name="T28" fmla="+- 0 6544 6521"/>
                <a:gd name="T29" fmla="*/ T28 w 23"/>
                <a:gd name="T30" fmla="+- 0 2082 2064"/>
                <a:gd name="T31" fmla="*/ 2082 h 27"/>
                <a:gd name="T32" fmla="+- 0 6535 6521"/>
                <a:gd name="T33" fmla="*/ T32 w 23"/>
                <a:gd name="T34" fmla="+- 0 2066 2064"/>
                <a:gd name="T35" fmla="*/ 2066 h 27"/>
                <a:gd name="T36" fmla="+- 0 6530 6521"/>
                <a:gd name="T37" fmla="*/ T36 w 23"/>
                <a:gd name="T38" fmla="+- 0 2065 2064"/>
                <a:gd name="T39" fmla="*/ 2065 h 27"/>
                <a:gd name="T40" fmla="+- 0 6528 6521"/>
                <a:gd name="T41" fmla="*/ T40 w 23"/>
                <a:gd name="T42" fmla="+- 0 2064 2064"/>
                <a:gd name="T43" fmla="*/ 2064 h 27"/>
                <a:gd name="T44" fmla="+- 0 6525 6521"/>
                <a:gd name="T45" fmla="*/ T44 w 23"/>
                <a:gd name="T46" fmla="+- 0 2064 2064"/>
                <a:gd name="T47" fmla="*/ 2064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3" h="27">
                  <a:moveTo>
                    <a:pt x="4" y="0"/>
                  </a:moveTo>
                  <a:lnTo>
                    <a:pt x="0" y="10"/>
                  </a:lnTo>
                  <a:lnTo>
                    <a:pt x="7" y="14"/>
                  </a:lnTo>
                  <a:lnTo>
                    <a:pt x="11" y="24"/>
                  </a:lnTo>
                  <a:lnTo>
                    <a:pt x="14" y="27"/>
                  </a:lnTo>
                  <a:lnTo>
                    <a:pt x="19" y="25"/>
                  </a:lnTo>
                  <a:lnTo>
                    <a:pt x="21" y="24"/>
                  </a:lnTo>
                  <a:lnTo>
                    <a:pt x="23" y="18"/>
                  </a:lnTo>
                  <a:lnTo>
                    <a:pt x="14" y="2"/>
                  </a:lnTo>
                  <a:lnTo>
                    <a:pt x="9" y="1"/>
                  </a:lnTo>
                  <a:lnTo>
                    <a:pt x="7" y="0"/>
                  </a:lnTo>
                  <a:lnTo>
                    <a:pt x="4"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5" name="Freeform 107">
              <a:extLst>
                <a:ext uri="{FF2B5EF4-FFF2-40B4-BE49-F238E27FC236}">
                  <a16:creationId xmlns:a16="http://schemas.microsoft.com/office/drawing/2014/main" xmlns="" id="{EBC37FEA-0690-45EE-9869-20C2DB99AC0B}"/>
                </a:ext>
              </a:extLst>
            </p:cNvPr>
            <p:cNvSpPr>
              <a:spLocks/>
            </p:cNvSpPr>
            <p:nvPr/>
          </p:nvSpPr>
          <p:spPr bwMode="auto">
            <a:xfrm>
              <a:off x="6515" y="1750"/>
              <a:ext cx="24" cy="21"/>
            </a:xfrm>
            <a:custGeom>
              <a:avLst/>
              <a:gdLst>
                <a:gd name="T0" fmla="+- 0 6525 6516"/>
                <a:gd name="T1" fmla="*/ T0 w 24"/>
                <a:gd name="T2" fmla="+- 0 1750 1750"/>
                <a:gd name="T3" fmla="*/ 1750 h 21"/>
                <a:gd name="T4" fmla="+- 0 6520 6516"/>
                <a:gd name="T5" fmla="*/ T4 w 24"/>
                <a:gd name="T6" fmla="+- 0 1751 1750"/>
                <a:gd name="T7" fmla="*/ 1751 h 21"/>
                <a:gd name="T8" fmla="+- 0 6516 6516"/>
                <a:gd name="T9" fmla="*/ T8 w 24"/>
                <a:gd name="T10" fmla="+- 0 1764 1750"/>
                <a:gd name="T11" fmla="*/ 1764 h 21"/>
                <a:gd name="T12" fmla="+- 0 6521 6516"/>
                <a:gd name="T13" fmla="*/ T12 w 24"/>
                <a:gd name="T14" fmla="+- 0 1767 1750"/>
                <a:gd name="T15" fmla="*/ 1767 h 21"/>
                <a:gd name="T16" fmla="+- 0 6525 6516"/>
                <a:gd name="T17" fmla="*/ T16 w 24"/>
                <a:gd name="T18" fmla="+- 0 1769 1750"/>
                <a:gd name="T19" fmla="*/ 1769 h 21"/>
                <a:gd name="T20" fmla="+- 0 6530 6516"/>
                <a:gd name="T21" fmla="*/ T20 w 24"/>
                <a:gd name="T22" fmla="+- 0 1770 1750"/>
                <a:gd name="T23" fmla="*/ 1770 h 21"/>
                <a:gd name="T24" fmla="+- 0 6536 6516"/>
                <a:gd name="T25" fmla="*/ T24 w 24"/>
                <a:gd name="T26" fmla="+- 0 1771 1750"/>
                <a:gd name="T27" fmla="*/ 1771 h 21"/>
                <a:gd name="T28" fmla="+- 0 6539 6516"/>
                <a:gd name="T29" fmla="*/ T28 w 24"/>
                <a:gd name="T30" fmla="+- 0 1759 1750"/>
                <a:gd name="T31" fmla="*/ 1759 h 21"/>
                <a:gd name="T32" fmla="+- 0 6535 6516"/>
                <a:gd name="T33" fmla="*/ T32 w 24"/>
                <a:gd name="T34" fmla="+- 0 1754 1750"/>
                <a:gd name="T35" fmla="*/ 1754 h 21"/>
                <a:gd name="T36" fmla="+- 0 6525 6516"/>
                <a:gd name="T37" fmla="*/ T36 w 24"/>
                <a:gd name="T38" fmla="+- 0 1750 1750"/>
                <a:gd name="T39" fmla="*/ 1750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4" h="21">
                  <a:moveTo>
                    <a:pt x="9" y="0"/>
                  </a:moveTo>
                  <a:lnTo>
                    <a:pt x="4" y="1"/>
                  </a:lnTo>
                  <a:lnTo>
                    <a:pt x="0" y="14"/>
                  </a:lnTo>
                  <a:lnTo>
                    <a:pt x="5" y="17"/>
                  </a:lnTo>
                  <a:lnTo>
                    <a:pt x="9" y="19"/>
                  </a:lnTo>
                  <a:lnTo>
                    <a:pt x="14" y="20"/>
                  </a:lnTo>
                  <a:lnTo>
                    <a:pt x="20" y="21"/>
                  </a:lnTo>
                  <a:lnTo>
                    <a:pt x="23" y="9"/>
                  </a:lnTo>
                  <a:lnTo>
                    <a:pt x="19" y="4"/>
                  </a:lnTo>
                  <a:lnTo>
                    <a:pt x="9" y="0"/>
                  </a:lnTo>
                  <a:close/>
                </a:path>
              </a:pathLst>
            </a:custGeom>
            <a:solidFill>
              <a:srgbClr val="F4F3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6" name="Freeform 108">
              <a:extLst>
                <a:ext uri="{FF2B5EF4-FFF2-40B4-BE49-F238E27FC236}">
                  <a16:creationId xmlns:a16="http://schemas.microsoft.com/office/drawing/2014/main" xmlns="" id="{D992F79C-C1FA-4D77-BB24-B9049D6397F2}"/>
                </a:ext>
              </a:extLst>
            </p:cNvPr>
            <p:cNvSpPr>
              <a:spLocks/>
            </p:cNvSpPr>
            <p:nvPr/>
          </p:nvSpPr>
          <p:spPr bwMode="auto">
            <a:xfrm>
              <a:off x="6725" y="1456"/>
              <a:ext cx="28" cy="18"/>
            </a:xfrm>
            <a:custGeom>
              <a:avLst/>
              <a:gdLst>
                <a:gd name="T0" fmla="+- 0 6731 6725"/>
                <a:gd name="T1" fmla="*/ T0 w 28"/>
                <a:gd name="T2" fmla="+- 0 1456 1456"/>
                <a:gd name="T3" fmla="*/ 1456 h 18"/>
                <a:gd name="T4" fmla="+- 0 6725 6725"/>
                <a:gd name="T5" fmla="*/ T4 w 28"/>
                <a:gd name="T6" fmla="+- 0 1468 1456"/>
                <a:gd name="T7" fmla="*/ 1468 h 18"/>
                <a:gd name="T8" fmla="+- 0 6728 6725"/>
                <a:gd name="T9" fmla="*/ T8 w 28"/>
                <a:gd name="T10" fmla="+- 0 1471 1456"/>
                <a:gd name="T11" fmla="*/ 1471 h 18"/>
                <a:gd name="T12" fmla="+- 0 6739 6725"/>
                <a:gd name="T13" fmla="*/ T12 w 28"/>
                <a:gd name="T14" fmla="+- 0 1474 1456"/>
                <a:gd name="T15" fmla="*/ 1474 h 18"/>
                <a:gd name="T16" fmla="+- 0 6747 6725"/>
                <a:gd name="T17" fmla="*/ T16 w 28"/>
                <a:gd name="T18" fmla="+- 0 1474 1456"/>
                <a:gd name="T19" fmla="*/ 1474 h 18"/>
                <a:gd name="T20" fmla="+- 0 6753 6725"/>
                <a:gd name="T21" fmla="*/ T20 w 28"/>
                <a:gd name="T22" fmla="+- 0 1461 1456"/>
                <a:gd name="T23" fmla="*/ 1461 h 18"/>
                <a:gd name="T24" fmla="+- 0 6748 6725"/>
                <a:gd name="T25" fmla="*/ T24 w 28"/>
                <a:gd name="T26" fmla="+- 0 1460 1456"/>
                <a:gd name="T27" fmla="*/ 1460 h 18"/>
                <a:gd name="T28" fmla="+- 0 6744 6725"/>
                <a:gd name="T29" fmla="*/ T28 w 28"/>
                <a:gd name="T30" fmla="+- 0 1459 1456"/>
                <a:gd name="T31" fmla="*/ 1459 h 18"/>
                <a:gd name="T32" fmla="+- 0 6738 6725"/>
                <a:gd name="T33" fmla="*/ T32 w 28"/>
                <a:gd name="T34" fmla="+- 0 1457 1456"/>
                <a:gd name="T35" fmla="*/ 1457 h 18"/>
                <a:gd name="T36" fmla="+- 0 6731 6725"/>
                <a:gd name="T37" fmla="*/ T36 w 28"/>
                <a:gd name="T38" fmla="+- 0 1456 1456"/>
                <a:gd name="T39" fmla="*/ 1456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8" h="18">
                  <a:moveTo>
                    <a:pt x="6" y="0"/>
                  </a:moveTo>
                  <a:lnTo>
                    <a:pt x="0" y="12"/>
                  </a:lnTo>
                  <a:lnTo>
                    <a:pt x="3" y="15"/>
                  </a:lnTo>
                  <a:lnTo>
                    <a:pt x="14" y="18"/>
                  </a:lnTo>
                  <a:lnTo>
                    <a:pt x="22" y="18"/>
                  </a:lnTo>
                  <a:lnTo>
                    <a:pt x="28" y="5"/>
                  </a:lnTo>
                  <a:lnTo>
                    <a:pt x="23" y="4"/>
                  </a:lnTo>
                  <a:lnTo>
                    <a:pt x="19" y="3"/>
                  </a:lnTo>
                  <a:lnTo>
                    <a:pt x="13" y="1"/>
                  </a:lnTo>
                  <a:lnTo>
                    <a:pt x="6"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7" name="Freeform 109">
              <a:extLst>
                <a:ext uri="{FF2B5EF4-FFF2-40B4-BE49-F238E27FC236}">
                  <a16:creationId xmlns:a16="http://schemas.microsoft.com/office/drawing/2014/main" xmlns="" id="{251737A3-A185-4B31-AEC5-5E6AF0041C25}"/>
                </a:ext>
              </a:extLst>
            </p:cNvPr>
            <p:cNvSpPr>
              <a:spLocks/>
            </p:cNvSpPr>
            <p:nvPr/>
          </p:nvSpPr>
          <p:spPr bwMode="auto">
            <a:xfrm>
              <a:off x="6505" y="1782"/>
              <a:ext cx="25" cy="20"/>
            </a:xfrm>
            <a:custGeom>
              <a:avLst/>
              <a:gdLst>
                <a:gd name="T0" fmla="+- 0 6514 6505"/>
                <a:gd name="T1" fmla="*/ T0 w 25"/>
                <a:gd name="T2" fmla="+- 0 1783 1783"/>
                <a:gd name="T3" fmla="*/ 1783 h 20"/>
                <a:gd name="T4" fmla="+- 0 6510 6505"/>
                <a:gd name="T5" fmla="*/ T4 w 25"/>
                <a:gd name="T6" fmla="+- 0 1787 1783"/>
                <a:gd name="T7" fmla="*/ 1787 h 20"/>
                <a:gd name="T8" fmla="+- 0 6505 6505"/>
                <a:gd name="T9" fmla="*/ T8 w 25"/>
                <a:gd name="T10" fmla="+- 0 1797 1783"/>
                <a:gd name="T11" fmla="*/ 1797 h 20"/>
                <a:gd name="T12" fmla="+- 0 6507 6505"/>
                <a:gd name="T13" fmla="*/ T12 w 25"/>
                <a:gd name="T14" fmla="+- 0 1800 1783"/>
                <a:gd name="T15" fmla="*/ 1800 h 20"/>
                <a:gd name="T16" fmla="+- 0 6517 6505"/>
                <a:gd name="T17" fmla="*/ T16 w 25"/>
                <a:gd name="T18" fmla="+- 0 1802 1783"/>
                <a:gd name="T19" fmla="*/ 1802 h 20"/>
                <a:gd name="T20" fmla="+- 0 6524 6505"/>
                <a:gd name="T21" fmla="*/ T20 w 25"/>
                <a:gd name="T22" fmla="+- 0 1801 1783"/>
                <a:gd name="T23" fmla="*/ 1801 h 20"/>
                <a:gd name="T24" fmla="+- 0 6529 6505"/>
                <a:gd name="T25" fmla="*/ T24 w 25"/>
                <a:gd name="T26" fmla="+- 0 1790 1783"/>
                <a:gd name="T27" fmla="*/ 1790 h 20"/>
                <a:gd name="T28" fmla="+- 0 6526 6505"/>
                <a:gd name="T29" fmla="*/ T28 w 25"/>
                <a:gd name="T30" fmla="+- 0 1786 1783"/>
                <a:gd name="T31" fmla="*/ 1786 h 20"/>
                <a:gd name="T32" fmla="+- 0 6525 6505"/>
                <a:gd name="T33" fmla="*/ T32 w 25"/>
                <a:gd name="T34" fmla="+- 0 1785 1783"/>
                <a:gd name="T35" fmla="*/ 1785 h 20"/>
                <a:gd name="T36" fmla="+- 0 6514 6505"/>
                <a:gd name="T37" fmla="*/ T36 w 25"/>
                <a:gd name="T38" fmla="+- 0 1783 1783"/>
                <a:gd name="T39" fmla="*/ 1783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5" h="20">
                  <a:moveTo>
                    <a:pt x="9" y="0"/>
                  </a:moveTo>
                  <a:lnTo>
                    <a:pt x="5" y="4"/>
                  </a:lnTo>
                  <a:lnTo>
                    <a:pt x="0" y="14"/>
                  </a:lnTo>
                  <a:lnTo>
                    <a:pt x="2" y="17"/>
                  </a:lnTo>
                  <a:lnTo>
                    <a:pt x="12" y="19"/>
                  </a:lnTo>
                  <a:lnTo>
                    <a:pt x="19" y="18"/>
                  </a:lnTo>
                  <a:lnTo>
                    <a:pt x="24" y="7"/>
                  </a:lnTo>
                  <a:lnTo>
                    <a:pt x="21" y="3"/>
                  </a:lnTo>
                  <a:lnTo>
                    <a:pt x="20" y="2"/>
                  </a:lnTo>
                  <a:lnTo>
                    <a:pt x="9" y="0"/>
                  </a:lnTo>
                  <a:close/>
                </a:path>
              </a:pathLst>
            </a:custGeom>
            <a:solidFill>
              <a:srgbClr val="F4F3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8" name="Freeform 110">
              <a:extLst>
                <a:ext uri="{FF2B5EF4-FFF2-40B4-BE49-F238E27FC236}">
                  <a16:creationId xmlns:a16="http://schemas.microsoft.com/office/drawing/2014/main" xmlns="" id="{2985B282-0F8D-4F4D-8D5F-570AA2E3FE09}"/>
                </a:ext>
              </a:extLst>
            </p:cNvPr>
            <p:cNvSpPr>
              <a:spLocks/>
            </p:cNvSpPr>
            <p:nvPr/>
          </p:nvSpPr>
          <p:spPr bwMode="auto">
            <a:xfrm>
              <a:off x="6597" y="1634"/>
              <a:ext cx="23" cy="20"/>
            </a:xfrm>
            <a:custGeom>
              <a:avLst/>
              <a:gdLst>
                <a:gd name="T0" fmla="+- 0 6605 6598"/>
                <a:gd name="T1" fmla="*/ T0 w 23"/>
                <a:gd name="T2" fmla="+- 0 1635 1635"/>
                <a:gd name="T3" fmla="*/ 1635 h 20"/>
                <a:gd name="T4" fmla="+- 0 6601 6598"/>
                <a:gd name="T5" fmla="*/ T4 w 23"/>
                <a:gd name="T6" fmla="+- 0 1638 1635"/>
                <a:gd name="T7" fmla="*/ 1638 h 20"/>
                <a:gd name="T8" fmla="+- 0 6598 6598"/>
                <a:gd name="T9" fmla="*/ T8 w 23"/>
                <a:gd name="T10" fmla="+- 0 1648 1635"/>
                <a:gd name="T11" fmla="*/ 1648 h 20"/>
                <a:gd name="T12" fmla="+- 0 6602 6598"/>
                <a:gd name="T13" fmla="*/ T12 w 23"/>
                <a:gd name="T14" fmla="+- 0 1652 1635"/>
                <a:gd name="T15" fmla="*/ 1652 h 20"/>
                <a:gd name="T16" fmla="+- 0 6612 6598"/>
                <a:gd name="T17" fmla="*/ T16 w 23"/>
                <a:gd name="T18" fmla="+- 0 1654 1635"/>
                <a:gd name="T19" fmla="*/ 1654 h 20"/>
                <a:gd name="T20" fmla="+- 0 6617 6598"/>
                <a:gd name="T21" fmla="*/ T20 w 23"/>
                <a:gd name="T22" fmla="+- 0 1653 1635"/>
                <a:gd name="T23" fmla="*/ 1653 h 20"/>
                <a:gd name="T24" fmla="+- 0 6620 6598"/>
                <a:gd name="T25" fmla="*/ T24 w 23"/>
                <a:gd name="T26" fmla="+- 0 1640 1635"/>
                <a:gd name="T27" fmla="*/ 1640 h 20"/>
                <a:gd name="T28" fmla="+- 0 6616 6598"/>
                <a:gd name="T29" fmla="*/ T28 w 23"/>
                <a:gd name="T30" fmla="+- 0 1638 1635"/>
                <a:gd name="T31" fmla="*/ 1638 h 20"/>
                <a:gd name="T32" fmla="+- 0 6612 6598"/>
                <a:gd name="T33" fmla="*/ T32 w 23"/>
                <a:gd name="T34" fmla="+- 0 1636 1635"/>
                <a:gd name="T35" fmla="*/ 1636 h 20"/>
                <a:gd name="T36" fmla="+- 0 6605 6598"/>
                <a:gd name="T37" fmla="*/ T36 w 23"/>
                <a:gd name="T38" fmla="+- 0 1635 1635"/>
                <a:gd name="T39" fmla="*/ 1635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20">
                  <a:moveTo>
                    <a:pt x="7" y="0"/>
                  </a:moveTo>
                  <a:lnTo>
                    <a:pt x="3" y="3"/>
                  </a:lnTo>
                  <a:lnTo>
                    <a:pt x="0" y="13"/>
                  </a:lnTo>
                  <a:lnTo>
                    <a:pt x="4" y="17"/>
                  </a:lnTo>
                  <a:lnTo>
                    <a:pt x="14" y="19"/>
                  </a:lnTo>
                  <a:lnTo>
                    <a:pt x="19" y="18"/>
                  </a:lnTo>
                  <a:lnTo>
                    <a:pt x="22" y="5"/>
                  </a:lnTo>
                  <a:lnTo>
                    <a:pt x="18" y="3"/>
                  </a:lnTo>
                  <a:lnTo>
                    <a:pt x="14" y="1"/>
                  </a:lnTo>
                  <a:lnTo>
                    <a:pt x="7" y="0"/>
                  </a:lnTo>
                  <a:close/>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9" name="Freeform 111">
              <a:extLst>
                <a:ext uri="{FF2B5EF4-FFF2-40B4-BE49-F238E27FC236}">
                  <a16:creationId xmlns:a16="http://schemas.microsoft.com/office/drawing/2014/main" xmlns="" id="{564FD35F-CEF2-4D5C-BB6E-89C04CE625AC}"/>
                </a:ext>
              </a:extLst>
            </p:cNvPr>
            <p:cNvSpPr>
              <a:spLocks/>
            </p:cNvSpPr>
            <p:nvPr/>
          </p:nvSpPr>
          <p:spPr bwMode="auto">
            <a:xfrm>
              <a:off x="6485" y="2007"/>
              <a:ext cx="24" cy="26"/>
            </a:xfrm>
            <a:custGeom>
              <a:avLst/>
              <a:gdLst>
                <a:gd name="T0" fmla="+- 0 6491 6486"/>
                <a:gd name="T1" fmla="*/ T0 w 24"/>
                <a:gd name="T2" fmla="+- 0 2008 2008"/>
                <a:gd name="T3" fmla="*/ 2008 h 26"/>
                <a:gd name="T4" fmla="+- 0 6486 6486"/>
                <a:gd name="T5" fmla="*/ T4 w 24"/>
                <a:gd name="T6" fmla="+- 0 2011 2008"/>
                <a:gd name="T7" fmla="*/ 2011 h 26"/>
                <a:gd name="T8" fmla="+- 0 6488 6486"/>
                <a:gd name="T9" fmla="*/ T8 w 24"/>
                <a:gd name="T10" fmla="+- 0 2021 2008"/>
                <a:gd name="T11" fmla="*/ 2021 h 26"/>
                <a:gd name="T12" fmla="+- 0 6494 6486"/>
                <a:gd name="T13" fmla="*/ T12 w 24"/>
                <a:gd name="T14" fmla="+- 0 2026 2008"/>
                <a:gd name="T15" fmla="*/ 2026 h 26"/>
                <a:gd name="T16" fmla="+- 0 6503 6486"/>
                <a:gd name="T17" fmla="*/ T16 w 24"/>
                <a:gd name="T18" fmla="+- 0 2033 2008"/>
                <a:gd name="T19" fmla="*/ 2033 h 26"/>
                <a:gd name="T20" fmla="+- 0 6505 6486"/>
                <a:gd name="T21" fmla="*/ T20 w 24"/>
                <a:gd name="T22" fmla="+- 0 2029 2008"/>
                <a:gd name="T23" fmla="*/ 2029 h 26"/>
                <a:gd name="T24" fmla="+- 0 6505 6486"/>
                <a:gd name="T25" fmla="*/ T24 w 24"/>
                <a:gd name="T26" fmla="+- 0 2025 2008"/>
                <a:gd name="T27" fmla="*/ 2025 h 26"/>
                <a:gd name="T28" fmla="+- 0 6509 6486"/>
                <a:gd name="T29" fmla="*/ T28 w 24"/>
                <a:gd name="T30" fmla="+- 0 2014 2008"/>
                <a:gd name="T31" fmla="*/ 2014 h 26"/>
                <a:gd name="T32" fmla="+- 0 6500 6486"/>
                <a:gd name="T33" fmla="*/ T32 w 24"/>
                <a:gd name="T34" fmla="+- 0 2013 2008"/>
                <a:gd name="T35" fmla="*/ 2013 h 26"/>
                <a:gd name="T36" fmla="+- 0 6491 6486"/>
                <a:gd name="T37" fmla="*/ T36 w 24"/>
                <a:gd name="T38" fmla="+- 0 2008 2008"/>
                <a:gd name="T39" fmla="*/ 2008 h 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4" h="26">
                  <a:moveTo>
                    <a:pt x="5" y="0"/>
                  </a:moveTo>
                  <a:lnTo>
                    <a:pt x="0" y="3"/>
                  </a:lnTo>
                  <a:lnTo>
                    <a:pt x="2" y="13"/>
                  </a:lnTo>
                  <a:lnTo>
                    <a:pt x="8" y="18"/>
                  </a:lnTo>
                  <a:lnTo>
                    <a:pt x="17" y="25"/>
                  </a:lnTo>
                  <a:lnTo>
                    <a:pt x="19" y="21"/>
                  </a:lnTo>
                  <a:lnTo>
                    <a:pt x="19" y="17"/>
                  </a:lnTo>
                  <a:lnTo>
                    <a:pt x="23" y="6"/>
                  </a:lnTo>
                  <a:lnTo>
                    <a:pt x="14" y="5"/>
                  </a:lnTo>
                  <a:lnTo>
                    <a:pt x="5" y="0"/>
                  </a:lnTo>
                  <a:close/>
                </a:path>
              </a:pathLst>
            </a:custGeom>
            <a:solidFill>
              <a:srgbClr val="EFEE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0" name="Freeform 112">
              <a:extLst>
                <a:ext uri="{FF2B5EF4-FFF2-40B4-BE49-F238E27FC236}">
                  <a16:creationId xmlns:a16="http://schemas.microsoft.com/office/drawing/2014/main" xmlns="" id="{C08414FD-16D0-4E77-9F35-A80A1D3597DA}"/>
                </a:ext>
              </a:extLst>
            </p:cNvPr>
            <p:cNvSpPr>
              <a:spLocks/>
            </p:cNvSpPr>
            <p:nvPr/>
          </p:nvSpPr>
          <p:spPr bwMode="auto">
            <a:xfrm>
              <a:off x="6522" y="1701"/>
              <a:ext cx="23" cy="21"/>
            </a:xfrm>
            <a:custGeom>
              <a:avLst/>
              <a:gdLst>
                <a:gd name="T0" fmla="+- 0 6532 6523"/>
                <a:gd name="T1" fmla="*/ T0 w 23"/>
                <a:gd name="T2" fmla="+- 0 1701 1701"/>
                <a:gd name="T3" fmla="*/ 1701 h 21"/>
                <a:gd name="T4" fmla="+- 0 6527 6523"/>
                <a:gd name="T5" fmla="*/ T4 w 23"/>
                <a:gd name="T6" fmla="+- 0 1703 1701"/>
                <a:gd name="T7" fmla="*/ 1703 h 21"/>
                <a:gd name="T8" fmla="+- 0 6524 6523"/>
                <a:gd name="T9" fmla="*/ T8 w 23"/>
                <a:gd name="T10" fmla="+- 0 1707 1701"/>
                <a:gd name="T11" fmla="*/ 1707 h 21"/>
                <a:gd name="T12" fmla="+- 0 6523 6523"/>
                <a:gd name="T13" fmla="*/ T12 w 23"/>
                <a:gd name="T14" fmla="+- 0 1715 1701"/>
                <a:gd name="T15" fmla="*/ 1715 h 21"/>
                <a:gd name="T16" fmla="+- 0 6528 6523"/>
                <a:gd name="T17" fmla="*/ T16 w 23"/>
                <a:gd name="T18" fmla="+- 0 1717 1701"/>
                <a:gd name="T19" fmla="*/ 1717 h 21"/>
                <a:gd name="T20" fmla="+- 0 6537 6523"/>
                <a:gd name="T21" fmla="*/ T20 w 23"/>
                <a:gd name="T22" fmla="+- 0 1721 1701"/>
                <a:gd name="T23" fmla="*/ 1721 h 21"/>
                <a:gd name="T24" fmla="+- 0 6541 6523"/>
                <a:gd name="T25" fmla="*/ T24 w 23"/>
                <a:gd name="T26" fmla="+- 0 1721 1701"/>
                <a:gd name="T27" fmla="*/ 1721 h 21"/>
                <a:gd name="T28" fmla="+- 0 6545 6523"/>
                <a:gd name="T29" fmla="*/ T28 w 23"/>
                <a:gd name="T30" fmla="+- 0 1709 1701"/>
                <a:gd name="T31" fmla="*/ 1709 h 21"/>
                <a:gd name="T32" fmla="+- 0 6542 6523"/>
                <a:gd name="T33" fmla="*/ T32 w 23"/>
                <a:gd name="T34" fmla="+- 0 1705 1701"/>
                <a:gd name="T35" fmla="*/ 1705 h 21"/>
                <a:gd name="T36" fmla="+- 0 6532 6523"/>
                <a:gd name="T37" fmla="*/ T36 w 23"/>
                <a:gd name="T38" fmla="+- 0 1701 1701"/>
                <a:gd name="T39" fmla="*/ 1701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21">
                  <a:moveTo>
                    <a:pt x="9" y="0"/>
                  </a:moveTo>
                  <a:lnTo>
                    <a:pt x="4" y="2"/>
                  </a:lnTo>
                  <a:lnTo>
                    <a:pt x="1" y="6"/>
                  </a:lnTo>
                  <a:lnTo>
                    <a:pt x="0" y="14"/>
                  </a:lnTo>
                  <a:lnTo>
                    <a:pt x="5" y="16"/>
                  </a:lnTo>
                  <a:lnTo>
                    <a:pt x="14" y="20"/>
                  </a:lnTo>
                  <a:lnTo>
                    <a:pt x="18" y="20"/>
                  </a:lnTo>
                  <a:lnTo>
                    <a:pt x="22" y="8"/>
                  </a:lnTo>
                  <a:lnTo>
                    <a:pt x="19" y="4"/>
                  </a:lnTo>
                  <a:lnTo>
                    <a:pt x="9"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1" name="Freeform 113">
              <a:extLst>
                <a:ext uri="{FF2B5EF4-FFF2-40B4-BE49-F238E27FC236}">
                  <a16:creationId xmlns:a16="http://schemas.microsoft.com/office/drawing/2014/main" xmlns="" id="{6D5F6E72-521F-4693-B291-59A0F8463A6A}"/>
                </a:ext>
              </a:extLst>
            </p:cNvPr>
            <p:cNvSpPr>
              <a:spLocks/>
            </p:cNvSpPr>
            <p:nvPr/>
          </p:nvSpPr>
          <p:spPr bwMode="auto">
            <a:xfrm>
              <a:off x="6485" y="2205"/>
              <a:ext cx="20" cy="20"/>
            </a:xfrm>
            <a:custGeom>
              <a:avLst/>
              <a:gdLst>
                <a:gd name="T0" fmla="+- 0 6492 6486"/>
                <a:gd name="T1" fmla="*/ T0 w 20"/>
                <a:gd name="T2" fmla="+- 0 2206 2206"/>
                <a:gd name="T3" fmla="*/ 2206 h 20"/>
                <a:gd name="T4" fmla="+- 0 6487 6486"/>
                <a:gd name="T5" fmla="*/ T4 w 20"/>
                <a:gd name="T6" fmla="+- 0 2207 2206"/>
                <a:gd name="T7" fmla="*/ 2207 h 20"/>
                <a:gd name="T8" fmla="+- 0 6486 6486"/>
                <a:gd name="T9" fmla="*/ T8 w 20"/>
                <a:gd name="T10" fmla="+- 0 2218 2206"/>
                <a:gd name="T11" fmla="*/ 2218 h 20"/>
                <a:gd name="T12" fmla="+- 0 6488 6486"/>
                <a:gd name="T13" fmla="*/ T12 w 20"/>
                <a:gd name="T14" fmla="+- 0 2223 2206"/>
                <a:gd name="T15" fmla="*/ 2223 h 20"/>
                <a:gd name="T16" fmla="+- 0 6498 6486"/>
                <a:gd name="T17" fmla="*/ T16 w 20"/>
                <a:gd name="T18" fmla="+- 0 2225 2206"/>
                <a:gd name="T19" fmla="*/ 2225 h 20"/>
                <a:gd name="T20" fmla="+- 0 6503 6486"/>
                <a:gd name="T21" fmla="*/ T20 w 20"/>
                <a:gd name="T22" fmla="+- 0 2224 2206"/>
                <a:gd name="T23" fmla="*/ 2224 h 20"/>
                <a:gd name="T24" fmla="+- 0 6505 6486"/>
                <a:gd name="T25" fmla="*/ T24 w 20"/>
                <a:gd name="T26" fmla="+- 0 2213 2206"/>
                <a:gd name="T27" fmla="*/ 2213 h 20"/>
                <a:gd name="T28" fmla="+- 0 6503 6486"/>
                <a:gd name="T29" fmla="*/ T28 w 20"/>
                <a:gd name="T30" fmla="+- 0 2208 2206"/>
                <a:gd name="T31" fmla="*/ 2208 h 20"/>
                <a:gd name="T32" fmla="+- 0 6496 6486"/>
                <a:gd name="T33" fmla="*/ T32 w 20"/>
                <a:gd name="T34" fmla="+- 0 2206 2206"/>
                <a:gd name="T35" fmla="*/ 2206 h 20"/>
                <a:gd name="T36" fmla="+- 0 6492 6486"/>
                <a:gd name="T37" fmla="*/ T36 w 20"/>
                <a:gd name="T38" fmla="+- 0 2206 2206"/>
                <a:gd name="T39" fmla="*/ 2206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20">
                  <a:moveTo>
                    <a:pt x="6" y="0"/>
                  </a:moveTo>
                  <a:lnTo>
                    <a:pt x="1" y="1"/>
                  </a:lnTo>
                  <a:lnTo>
                    <a:pt x="0" y="12"/>
                  </a:lnTo>
                  <a:lnTo>
                    <a:pt x="2" y="17"/>
                  </a:lnTo>
                  <a:lnTo>
                    <a:pt x="12" y="19"/>
                  </a:lnTo>
                  <a:lnTo>
                    <a:pt x="17" y="18"/>
                  </a:lnTo>
                  <a:lnTo>
                    <a:pt x="19" y="7"/>
                  </a:lnTo>
                  <a:lnTo>
                    <a:pt x="17" y="2"/>
                  </a:lnTo>
                  <a:lnTo>
                    <a:pt x="10" y="0"/>
                  </a:lnTo>
                  <a:lnTo>
                    <a:pt x="6" y="0"/>
                  </a:lnTo>
                  <a:close/>
                </a:path>
              </a:pathLst>
            </a:custGeom>
            <a:solidFill>
              <a:srgbClr val="EFEFE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2" name="Freeform 114">
              <a:extLst>
                <a:ext uri="{FF2B5EF4-FFF2-40B4-BE49-F238E27FC236}">
                  <a16:creationId xmlns:a16="http://schemas.microsoft.com/office/drawing/2014/main" xmlns="" id="{470E601C-99BE-4E71-A597-CB70191866F7}"/>
                </a:ext>
              </a:extLst>
            </p:cNvPr>
            <p:cNvSpPr>
              <a:spLocks/>
            </p:cNvSpPr>
            <p:nvPr/>
          </p:nvSpPr>
          <p:spPr bwMode="auto">
            <a:xfrm>
              <a:off x="6209" y="2355"/>
              <a:ext cx="24" cy="18"/>
            </a:xfrm>
            <a:custGeom>
              <a:avLst/>
              <a:gdLst>
                <a:gd name="T0" fmla="+- 0 6219 6210"/>
                <a:gd name="T1" fmla="*/ T0 w 24"/>
                <a:gd name="T2" fmla="+- 0 2356 2356"/>
                <a:gd name="T3" fmla="*/ 2356 h 18"/>
                <a:gd name="T4" fmla="+- 0 6214 6210"/>
                <a:gd name="T5" fmla="*/ T4 w 24"/>
                <a:gd name="T6" fmla="+- 0 2357 2356"/>
                <a:gd name="T7" fmla="*/ 2357 h 18"/>
                <a:gd name="T8" fmla="+- 0 6210 6210"/>
                <a:gd name="T9" fmla="*/ T8 w 24"/>
                <a:gd name="T10" fmla="+- 0 2370 2356"/>
                <a:gd name="T11" fmla="*/ 2370 h 18"/>
                <a:gd name="T12" fmla="+- 0 6215 6210"/>
                <a:gd name="T13" fmla="*/ T12 w 24"/>
                <a:gd name="T14" fmla="+- 0 2371 2356"/>
                <a:gd name="T15" fmla="*/ 2371 h 18"/>
                <a:gd name="T16" fmla="+- 0 6220 6210"/>
                <a:gd name="T17" fmla="*/ T16 w 24"/>
                <a:gd name="T18" fmla="+- 0 2372 2356"/>
                <a:gd name="T19" fmla="*/ 2372 h 18"/>
                <a:gd name="T20" fmla="+- 0 6225 6210"/>
                <a:gd name="T21" fmla="*/ T20 w 24"/>
                <a:gd name="T22" fmla="+- 0 2373 2356"/>
                <a:gd name="T23" fmla="*/ 2373 h 18"/>
                <a:gd name="T24" fmla="+- 0 6230 6210"/>
                <a:gd name="T25" fmla="*/ T24 w 24"/>
                <a:gd name="T26" fmla="+- 0 2372 2356"/>
                <a:gd name="T27" fmla="*/ 2372 h 18"/>
                <a:gd name="T28" fmla="+- 0 6233 6210"/>
                <a:gd name="T29" fmla="*/ T28 w 24"/>
                <a:gd name="T30" fmla="+- 0 2360 2356"/>
                <a:gd name="T31" fmla="*/ 2360 h 18"/>
                <a:gd name="T32" fmla="+- 0 6230 6210"/>
                <a:gd name="T33" fmla="*/ T32 w 24"/>
                <a:gd name="T34" fmla="+- 0 2357 2356"/>
                <a:gd name="T35" fmla="*/ 2357 h 18"/>
                <a:gd name="T36" fmla="+- 0 6219 6210"/>
                <a:gd name="T37" fmla="*/ T36 w 24"/>
                <a:gd name="T38" fmla="+- 0 2356 2356"/>
                <a:gd name="T39" fmla="*/ 2356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4" h="18">
                  <a:moveTo>
                    <a:pt x="9" y="0"/>
                  </a:moveTo>
                  <a:lnTo>
                    <a:pt x="4" y="1"/>
                  </a:lnTo>
                  <a:lnTo>
                    <a:pt x="0" y="14"/>
                  </a:lnTo>
                  <a:lnTo>
                    <a:pt x="5" y="15"/>
                  </a:lnTo>
                  <a:lnTo>
                    <a:pt x="10" y="16"/>
                  </a:lnTo>
                  <a:lnTo>
                    <a:pt x="15" y="17"/>
                  </a:lnTo>
                  <a:lnTo>
                    <a:pt x="20" y="16"/>
                  </a:lnTo>
                  <a:lnTo>
                    <a:pt x="23" y="4"/>
                  </a:lnTo>
                  <a:lnTo>
                    <a:pt x="20" y="1"/>
                  </a:lnTo>
                  <a:lnTo>
                    <a:pt x="9" y="0"/>
                  </a:lnTo>
                  <a:close/>
                </a:path>
              </a:pathLst>
            </a:custGeom>
            <a:solidFill>
              <a:srgbClr val="F8F7F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3" name="Freeform 115">
              <a:extLst>
                <a:ext uri="{FF2B5EF4-FFF2-40B4-BE49-F238E27FC236}">
                  <a16:creationId xmlns:a16="http://schemas.microsoft.com/office/drawing/2014/main" xmlns="" id="{AF05267B-F02D-4C4F-89E4-9FDF07AC4B75}"/>
                </a:ext>
              </a:extLst>
            </p:cNvPr>
            <p:cNvSpPr>
              <a:spLocks/>
            </p:cNvSpPr>
            <p:nvPr/>
          </p:nvSpPr>
          <p:spPr bwMode="auto">
            <a:xfrm>
              <a:off x="6674" y="1541"/>
              <a:ext cx="19" cy="23"/>
            </a:xfrm>
            <a:custGeom>
              <a:avLst/>
              <a:gdLst>
                <a:gd name="T0" fmla="+- 0 6680 6674"/>
                <a:gd name="T1" fmla="*/ T0 w 19"/>
                <a:gd name="T2" fmla="+- 0 1542 1542"/>
                <a:gd name="T3" fmla="*/ 1542 h 23"/>
                <a:gd name="T4" fmla="+- 0 6677 6674"/>
                <a:gd name="T5" fmla="*/ T4 w 19"/>
                <a:gd name="T6" fmla="+- 0 1547 1542"/>
                <a:gd name="T7" fmla="*/ 1547 h 23"/>
                <a:gd name="T8" fmla="+- 0 6676 6674"/>
                <a:gd name="T9" fmla="*/ T8 w 19"/>
                <a:gd name="T10" fmla="+- 0 1553 1542"/>
                <a:gd name="T11" fmla="*/ 1553 h 23"/>
                <a:gd name="T12" fmla="+- 0 6674 6674"/>
                <a:gd name="T13" fmla="*/ T12 w 19"/>
                <a:gd name="T14" fmla="+- 0 1557 1542"/>
                <a:gd name="T15" fmla="*/ 1557 h 23"/>
                <a:gd name="T16" fmla="+- 0 6675 6674"/>
                <a:gd name="T17" fmla="*/ T16 w 19"/>
                <a:gd name="T18" fmla="+- 0 1562 1542"/>
                <a:gd name="T19" fmla="*/ 1562 h 23"/>
                <a:gd name="T20" fmla="+- 0 6687 6674"/>
                <a:gd name="T21" fmla="*/ T20 w 19"/>
                <a:gd name="T22" fmla="+- 0 1565 1542"/>
                <a:gd name="T23" fmla="*/ 1565 h 23"/>
                <a:gd name="T24" fmla="+- 0 6693 6674"/>
                <a:gd name="T25" fmla="*/ T24 w 19"/>
                <a:gd name="T26" fmla="+- 0 1548 1542"/>
                <a:gd name="T27" fmla="*/ 1548 h 23"/>
                <a:gd name="T28" fmla="+- 0 6691 6674"/>
                <a:gd name="T29" fmla="*/ T28 w 19"/>
                <a:gd name="T30" fmla="+- 0 1543 1542"/>
                <a:gd name="T31" fmla="*/ 1543 h 23"/>
                <a:gd name="T32" fmla="+- 0 6680 6674"/>
                <a:gd name="T33" fmla="*/ T32 w 19"/>
                <a:gd name="T34" fmla="+- 0 1542 1542"/>
                <a:gd name="T35" fmla="*/ 1542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9" h="23">
                  <a:moveTo>
                    <a:pt x="6" y="0"/>
                  </a:moveTo>
                  <a:lnTo>
                    <a:pt x="3" y="5"/>
                  </a:lnTo>
                  <a:lnTo>
                    <a:pt x="2" y="11"/>
                  </a:lnTo>
                  <a:lnTo>
                    <a:pt x="0" y="15"/>
                  </a:lnTo>
                  <a:lnTo>
                    <a:pt x="1" y="20"/>
                  </a:lnTo>
                  <a:lnTo>
                    <a:pt x="13" y="23"/>
                  </a:lnTo>
                  <a:lnTo>
                    <a:pt x="19" y="6"/>
                  </a:lnTo>
                  <a:lnTo>
                    <a:pt x="17" y="1"/>
                  </a:lnTo>
                  <a:lnTo>
                    <a:pt x="6" y="0"/>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4" name="Freeform 116">
              <a:extLst>
                <a:ext uri="{FF2B5EF4-FFF2-40B4-BE49-F238E27FC236}">
                  <a16:creationId xmlns:a16="http://schemas.microsoft.com/office/drawing/2014/main" xmlns="" id="{FF5DC363-8EF6-462B-83FB-FD0A7CA9B4E5}"/>
                </a:ext>
              </a:extLst>
            </p:cNvPr>
            <p:cNvSpPr>
              <a:spLocks/>
            </p:cNvSpPr>
            <p:nvPr/>
          </p:nvSpPr>
          <p:spPr bwMode="auto">
            <a:xfrm>
              <a:off x="6205" y="2325"/>
              <a:ext cx="23" cy="20"/>
            </a:xfrm>
            <a:custGeom>
              <a:avLst/>
              <a:gdLst>
                <a:gd name="T0" fmla="+- 0 6214 6205"/>
                <a:gd name="T1" fmla="*/ T0 w 23"/>
                <a:gd name="T2" fmla="+- 0 2326 2326"/>
                <a:gd name="T3" fmla="*/ 2326 h 20"/>
                <a:gd name="T4" fmla="+- 0 6209 6205"/>
                <a:gd name="T5" fmla="*/ T4 w 23"/>
                <a:gd name="T6" fmla="+- 0 2327 2326"/>
                <a:gd name="T7" fmla="*/ 2327 h 20"/>
                <a:gd name="T8" fmla="+- 0 6205 6205"/>
                <a:gd name="T9" fmla="*/ T8 w 23"/>
                <a:gd name="T10" fmla="+- 0 2339 2326"/>
                <a:gd name="T11" fmla="*/ 2339 h 20"/>
                <a:gd name="T12" fmla="+- 0 6209 6205"/>
                <a:gd name="T13" fmla="*/ T12 w 23"/>
                <a:gd name="T14" fmla="+- 0 2342 2326"/>
                <a:gd name="T15" fmla="*/ 2342 h 20"/>
                <a:gd name="T16" fmla="+- 0 6213 6205"/>
                <a:gd name="T17" fmla="*/ T16 w 23"/>
                <a:gd name="T18" fmla="+- 0 2343 2326"/>
                <a:gd name="T19" fmla="*/ 2343 h 20"/>
                <a:gd name="T20" fmla="+- 0 6220 6205"/>
                <a:gd name="T21" fmla="*/ T20 w 23"/>
                <a:gd name="T22" fmla="+- 0 2345 2326"/>
                <a:gd name="T23" fmla="*/ 2345 h 20"/>
                <a:gd name="T24" fmla="+- 0 6225 6205"/>
                <a:gd name="T25" fmla="*/ T24 w 23"/>
                <a:gd name="T26" fmla="+- 0 2344 2326"/>
                <a:gd name="T27" fmla="*/ 2344 h 20"/>
                <a:gd name="T28" fmla="+- 0 6228 6205"/>
                <a:gd name="T29" fmla="*/ T28 w 23"/>
                <a:gd name="T30" fmla="+- 0 2332 2326"/>
                <a:gd name="T31" fmla="*/ 2332 h 20"/>
                <a:gd name="T32" fmla="+- 0 6223 6205"/>
                <a:gd name="T33" fmla="*/ T32 w 23"/>
                <a:gd name="T34" fmla="+- 0 2329 2326"/>
                <a:gd name="T35" fmla="*/ 2329 h 20"/>
                <a:gd name="T36" fmla="+- 0 6214 6205"/>
                <a:gd name="T37" fmla="*/ T36 w 23"/>
                <a:gd name="T38" fmla="+- 0 2326 2326"/>
                <a:gd name="T39" fmla="*/ 2326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20">
                  <a:moveTo>
                    <a:pt x="9" y="0"/>
                  </a:moveTo>
                  <a:lnTo>
                    <a:pt x="4" y="1"/>
                  </a:lnTo>
                  <a:lnTo>
                    <a:pt x="0" y="13"/>
                  </a:lnTo>
                  <a:lnTo>
                    <a:pt x="4" y="16"/>
                  </a:lnTo>
                  <a:lnTo>
                    <a:pt x="8" y="17"/>
                  </a:lnTo>
                  <a:lnTo>
                    <a:pt x="15" y="19"/>
                  </a:lnTo>
                  <a:lnTo>
                    <a:pt x="20" y="18"/>
                  </a:lnTo>
                  <a:lnTo>
                    <a:pt x="23" y="6"/>
                  </a:lnTo>
                  <a:lnTo>
                    <a:pt x="18" y="3"/>
                  </a:lnTo>
                  <a:lnTo>
                    <a:pt x="9"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5" name="Freeform 117">
              <a:extLst>
                <a:ext uri="{FF2B5EF4-FFF2-40B4-BE49-F238E27FC236}">
                  <a16:creationId xmlns:a16="http://schemas.microsoft.com/office/drawing/2014/main" xmlns="" id="{D353A66D-E22B-4CA0-9CE0-3E5DE1531BE7}"/>
                </a:ext>
              </a:extLst>
            </p:cNvPr>
            <p:cNvSpPr>
              <a:spLocks/>
            </p:cNvSpPr>
            <p:nvPr/>
          </p:nvSpPr>
          <p:spPr bwMode="auto">
            <a:xfrm>
              <a:off x="6402" y="2333"/>
              <a:ext cx="23" cy="18"/>
            </a:xfrm>
            <a:custGeom>
              <a:avLst/>
              <a:gdLst>
                <a:gd name="T0" fmla="+- 0 6407 6402"/>
                <a:gd name="T1" fmla="*/ T0 w 23"/>
                <a:gd name="T2" fmla="+- 0 2334 2334"/>
                <a:gd name="T3" fmla="*/ 2334 h 18"/>
                <a:gd name="T4" fmla="+- 0 6403 6402"/>
                <a:gd name="T5" fmla="*/ T4 w 23"/>
                <a:gd name="T6" fmla="+- 0 2339 2334"/>
                <a:gd name="T7" fmla="*/ 2339 h 18"/>
                <a:gd name="T8" fmla="+- 0 6402 6402"/>
                <a:gd name="T9" fmla="*/ T8 w 23"/>
                <a:gd name="T10" fmla="+- 0 2344 2334"/>
                <a:gd name="T11" fmla="*/ 2344 h 18"/>
                <a:gd name="T12" fmla="+- 0 6404 6402"/>
                <a:gd name="T13" fmla="*/ T12 w 23"/>
                <a:gd name="T14" fmla="+- 0 2347 2334"/>
                <a:gd name="T15" fmla="*/ 2347 h 18"/>
                <a:gd name="T16" fmla="+- 0 6414 6402"/>
                <a:gd name="T17" fmla="*/ T16 w 23"/>
                <a:gd name="T18" fmla="+- 0 2351 2334"/>
                <a:gd name="T19" fmla="*/ 2351 h 18"/>
                <a:gd name="T20" fmla="+- 0 6420 6402"/>
                <a:gd name="T21" fmla="*/ T20 w 23"/>
                <a:gd name="T22" fmla="+- 0 2349 2334"/>
                <a:gd name="T23" fmla="*/ 2349 h 18"/>
                <a:gd name="T24" fmla="+- 0 6425 6402"/>
                <a:gd name="T25" fmla="*/ T24 w 23"/>
                <a:gd name="T26" fmla="+- 0 2339 2334"/>
                <a:gd name="T27" fmla="*/ 2339 h 18"/>
                <a:gd name="T28" fmla="+- 0 6420 6402"/>
                <a:gd name="T29" fmla="*/ T28 w 23"/>
                <a:gd name="T30" fmla="+- 0 2337 2334"/>
                <a:gd name="T31" fmla="*/ 2337 h 18"/>
                <a:gd name="T32" fmla="+- 0 6412 6402"/>
                <a:gd name="T33" fmla="*/ T32 w 23"/>
                <a:gd name="T34" fmla="+- 0 2334 2334"/>
                <a:gd name="T35" fmla="*/ 2334 h 18"/>
                <a:gd name="T36" fmla="+- 0 6407 6402"/>
                <a:gd name="T37" fmla="*/ T36 w 23"/>
                <a:gd name="T38" fmla="+- 0 2334 2334"/>
                <a:gd name="T39" fmla="*/ 2334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18">
                  <a:moveTo>
                    <a:pt x="5" y="0"/>
                  </a:moveTo>
                  <a:lnTo>
                    <a:pt x="1" y="5"/>
                  </a:lnTo>
                  <a:lnTo>
                    <a:pt x="0" y="10"/>
                  </a:lnTo>
                  <a:lnTo>
                    <a:pt x="2" y="13"/>
                  </a:lnTo>
                  <a:lnTo>
                    <a:pt x="12" y="17"/>
                  </a:lnTo>
                  <a:lnTo>
                    <a:pt x="18" y="15"/>
                  </a:lnTo>
                  <a:lnTo>
                    <a:pt x="23" y="5"/>
                  </a:lnTo>
                  <a:lnTo>
                    <a:pt x="18" y="3"/>
                  </a:lnTo>
                  <a:lnTo>
                    <a:pt x="10" y="0"/>
                  </a:lnTo>
                  <a:lnTo>
                    <a:pt x="5" y="0"/>
                  </a:lnTo>
                  <a:close/>
                </a:path>
              </a:pathLst>
            </a:custGeom>
            <a:solidFill>
              <a:srgbClr val="EDEC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6" name="Freeform 118">
              <a:extLst>
                <a:ext uri="{FF2B5EF4-FFF2-40B4-BE49-F238E27FC236}">
                  <a16:creationId xmlns:a16="http://schemas.microsoft.com/office/drawing/2014/main" xmlns="" id="{8B742E5A-71A9-4447-9203-1D381FCE91A5}"/>
                </a:ext>
              </a:extLst>
            </p:cNvPr>
            <p:cNvSpPr>
              <a:spLocks/>
            </p:cNvSpPr>
            <p:nvPr/>
          </p:nvSpPr>
          <p:spPr bwMode="auto">
            <a:xfrm>
              <a:off x="6160" y="2308"/>
              <a:ext cx="23" cy="18"/>
            </a:xfrm>
            <a:custGeom>
              <a:avLst/>
              <a:gdLst>
                <a:gd name="T0" fmla="+- 0 6169 6160"/>
                <a:gd name="T1" fmla="*/ T0 w 23"/>
                <a:gd name="T2" fmla="+- 0 2309 2309"/>
                <a:gd name="T3" fmla="*/ 2309 h 18"/>
                <a:gd name="T4" fmla="+- 0 6165 6160"/>
                <a:gd name="T5" fmla="*/ T4 w 23"/>
                <a:gd name="T6" fmla="+- 0 2311 2309"/>
                <a:gd name="T7" fmla="*/ 2311 h 18"/>
                <a:gd name="T8" fmla="+- 0 6160 6160"/>
                <a:gd name="T9" fmla="*/ T8 w 23"/>
                <a:gd name="T10" fmla="+- 0 2321 2309"/>
                <a:gd name="T11" fmla="*/ 2321 h 18"/>
                <a:gd name="T12" fmla="+- 0 6164 6160"/>
                <a:gd name="T13" fmla="*/ T12 w 23"/>
                <a:gd name="T14" fmla="+- 0 2324 2309"/>
                <a:gd name="T15" fmla="*/ 2324 h 18"/>
                <a:gd name="T16" fmla="+- 0 6169 6160"/>
                <a:gd name="T17" fmla="*/ T16 w 23"/>
                <a:gd name="T18" fmla="+- 0 2325 2309"/>
                <a:gd name="T19" fmla="*/ 2325 h 18"/>
                <a:gd name="T20" fmla="+- 0 6174 6160"/>
                <a:gd name="T21" fmla="*/ T20 w 23"/>
                <a:gd name="T22" fmla="+- 0 2327 2309"/>
                <a:gd name="T23" fmla="*/ 2327 h 18"/>
                <a:gd name="T24" fmla="+- 0 6179 6160"/>
                <a:gd name="T25" fmla="*/ T24 w 23"/>
                <a:gd name="T26" fmla="+- 0 2326 2309"/>
                <a:gd name="T27" fmla="*/ 2326 h 18"/>
                <a:gd name="T28" fmla="+- 0 6183 6160"/>
                <a:gd name="T29" fmla="*/ T28 w 23"/>
                <a:gd name="T30" fmla="+- 0 2315 2309"/>
                <a:gd name="T31" fmla="*/ 2315 h 18"/>
                <a:gd name="T32" fmla="+- 0 6180 6160"/>
                <a:gd name="T33" fmla="*/ T32 w 23"/>
                <a:gd name="T34" fmla="+- 0 2312 2309"/>
                <a:gd name="T35" fmla="*/ 2312 h 18"/>
                <a:gd name="T36" fmla="+- 0 6169 6160"/>
                <a:gd name="T37" fmla="*/ T36 w 23"/>
                <a:gd name="T38" fmla="+- 0 2309 2309"/>
                <a:gd name="T39" fmla="*/ 2309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3" h="18">
                  <a:moveTo>
                    <a:pt x="9" y="0"/>
                  </a:moveTo>
                  <a:lnTo>
                    <a:pt x="5" y="2"/>
                  </a:lnTo>
                  <a:lnTo>
                    <a:pt x="0" y="12"/>
                  </a:lnTo>
                  <a:lnTo>
                    <a:pt x="4" y="15"/>
                  </a:lnTo>
                  <a:lnTo>
                    <a:pt x="9" y="16"/>
                  </a:lnTo>
                  <a:lnTo>
                    <a:pt x="14" y="18"/>
                  </a:lnTo>
                  <a:lnTo>
                    <a:pt x="19" y="17"/>
                  </a:lnTo>
                  <a:lnTo>
                    <a:pt x="23" y="6"/>
                  </a:lnTo>
                  <a:lnTo>
                    <a:pt x="20" y="3"/>
                  </a:lnTo>
                  <a:lnTo>
                    <a:pt x="9"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7" name="Freeform 119">
              <a:extLst>
                <a:ext uri="{FF2B5EF4-FFF2-40B4-BE49-F238E27FC236}">
                  <a16:creationId xmlns:a16="http://schemas.microsoft.com/office/drawing/2014/main" xmlns="" id="{C4F471E3-E624-4E9E-B8B5-AF56D74BD016}"/>
                </a:ext>
              </a:extLst>
            </p:cNvPr>
            <p:cNvSpPr>
              <a:spLocks/>
            </p:cNvSpPr>
            <p:nvPr/>
          </p:nvSpPr>
          <p:spPr bwMode="auto">
            <a:xfrm>
              <a:off x="6178" y="2341"/>
              <a:ext cx="20" cy="18"/>
            </a:xfrm>
            <a:custGeom>
              <a:avLst/>
              <a:gdLst>
                <a:gd name="T0" fmla="+- 0 6185 6179"/>
                <a:gd name="T1" fmla="*/ T0 w 20"/>
                <a:gd name="T2" fmla="+- 0 2342 2342"/>
                <a:gd name="T3" fmla="*/ 2342 h 18"/>
                <a:gd name="T4" fmla="+- 0 6182 6179"/>
                <a:gd name="T5" fmla="*/ T4 w 20"/>
                <a:gd name="T6" fmla="+- 0 2343 2342"/>
                <a:gd name="T7" fmla="*/ 2343 h 18"/>
                <a:gd name="T8" fmla="+- 0 6179 6179"/>
                <a:gd name="T9" fmla="*/ T8 w 20"/>
                <a:gd name="T10" fmla="+- 0 2353 2342"/>
                <a:gd name="T11" fmla="*/ 2353 h 18"/>
                <a:gd name="T12" fmla="+- 0 6181 6179"/>
                <a:gd name="T13" fmla="*/ T12 w 20"/>
                <a:gd name="T14" fmla="+- 0 2356 2342"/>
                <a:gd name="T15" fmla="*/ 2356 h 18"/>
                <a:gd name="T16" fmla="+- 0 6191 6179"/>
                <a:gd name="T17" fmla="*/ T16 w 20"/>
                <a:gd name="T18" fmla="+- 0 2359 2342"/>
                <a:gd name="T19" fmla="*/ 2359 h 18"/>
                <a:gd name="T20" fmla="+- 0 6195 6179"/>
                <a:gd name="T21" fmla="*/ T20 w 20"/>
                <a:gd name="T22" fmla="+- 0 2359 2342"/>
                <a:gd name="T23" fmla="*/ 2359 h 18"/>
                <a:gd name="T24" fmla="+- 0 6198 6179"/>
                <a:gd name="T25" fmla="*/ T24 w 20"/>
                <a:gd name="T26" fmla="+- 0 2348 2342"/>
                <a:gd name="T27" fmla="*/ 2348 h 18"/>
                <a:gd name="T28" fmla="+- 0 6193 6179"/>
                <a:gd name="T29" fmla="*/ T28 w 20"/>
                <a:gd name="T30" fmla="+- 0 2346 2342"/>
                <a:gd name="T31" fmla="*/ 2346 h 18"/>
                <a:gd name="T32" fmla="+- 0 6190 6179"/>
                <a:gd name="T33" fmla="*/ T32 w 20"/>
                <a:gd name="T34" fmla="+- 0 2343 2342"/>
                <a:gd name="T35" fmla="*/ 2343 h 18"/>
                <a:gd name="T36" fmla="+- 0 6185 6179"/>
                <a:gd name="T37" fmla="*/ T36 w 20"/>
                <a:gd name="T38" fmla="+- 0 2342 2342"/>
                <a:gd name="T39" fmla="*/ 2342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8">
                  <a:moveTo>
                    <a:pt x="6" y="0"/>
                  </a:moveTo>
                  <a:lnTo>
                    <a:pt x="3" y="1"/>
                  </a:lnTo>
                  <a:lnTo>
                    <a:pt x="0" y="11"/>
                  </a:lnTo>
                  <a:lnTo>
                    <a:pt x="2" y="14"/>
                  </a:lnTo>
                  <a:lnTo>
                    <a:pt x="12" y="17"/>
                  </a:lnTo>
                  <a:lnTo>
                    <a:pt x="16" y="17"/>
                  </a:lnTo>
                  <a:lnTo>
                    <a:pt x="19" y="6"/>
                  </a:lnTo>
                  <a:lnTo>
                    <a:pt x="14" y="4"/>
                  </a:lnTo>
                  <a:lnTo>
                    <a:pt x="11" y="1"/>
                  </a:lnTo>
                  <a:lnTo>
                    <a:pt x="6" y="0"/>
                  </a:lnTo>
                  <a:close/>
                </a:path>
              </a:pathLst>
            </a:custGeom>
            <a:solidFill>
              <a:srgbClr val="F3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8" name="Freeform 120">
              <a:extLst>
                <a:ext uri="{FF2B5EF4-FFF2-40B4-BE49-F238E27FC236}">
                  <a16:creationId xmlns:a16="http://schemas.microsoft.com/office/drawing/2014/main" xmlns="" id="{124ED008-CCC8-43D0-A387-BC527FDDD54F}"/>
                </a:ext>
              </a:extLst>
            </p:cNvPr>
            <p:cNvSpPr>
              <a:spLocks/>
            </p:cNvSpPr>
            <p:nvPr/>
          </p:nvSpPr>
          <p:spPr bwMode="auto">
            <a:xfrm>
              <a:off x="6322" y="2341"/>
              <a:ext cx="21" cy="16"/>
            </a:xfrm>
            <a:custGeom>
              <a:avLst/>
              <a:gdLst>
                <a:gd name="T0" fmla="+- 0 6331 6323"/>
                <a:gd name="T1" fmla="*/ T0 w 21"/>
                <a:gd name="T2" fmla="+- 0 2341 2341"/>
                <a:gd name="T3" fmla="*/ 2341 h 16"/>
                <a:gd name="T4" fmla="+- 0 6326 6323"/>
                <a:gd name="T5" fmla="*/ T4 w 21"/>
                <a:gd name="T6" fmla="+- 0 2341 2341"/>
                <a:gd name="T7" fmla="*/ 2341 h 16"/>
                <a:gd name="T8" fmla="+- 0 6323 6323"/>
                <a:gd name="T9" fmla="*/ T8 w 21"/>
                <a:gd name="T10" fmla="+- 0 2352 2341"/>
                <a:gd name="T11" fmla="*/ 2352 h 16"/>
                <a:gd name="T12" fmla="+- 0 6328 6323"/>
                <a:gd name="T13" fmla="*/ T12 w 21"/>
                <a:gd name="T14" fmla="+- 0 2354 2341"/>
                <a:gd name="T15" fmla="*/ 2354 h 16"/>
                <a:gd name="T16" fmla="+- 0 6336 6323"/>
                <a:gd name="T17" fmla="*/ T16 w 21"/>
                <a:gd name="T18" fmla="+- 0 2356 2341"/>
                <a:gd name="T19" fmla="*/ 2356 h 16"/>
                <a:gd name="T20" fmla="+- 0 6341 6323"/>
                <a:gd name="T21" fmla="*/ T20 w 21"/>
                <a:gd name="T22" fmla="+- 0 2355 2341"/>
                <a:gd name="T23" fmla="*/ 2355 h 16"/>
                <a:gd name="T24" fmla="+- 0 6343 6323"/>
                <a:gd name="T25" fmla="*/ T24 w 21"/>
                <a:gd name="T26" fmla="+- 0 2346 2341"/>
                <a:gd name="T27" fmla="*/ 2346 h 16"/>
                <a:gd name="T28" fmla="+- 0 6341 6323"/>
                <a:gd name="T29" fmla="*/ T28 w 21"/>
                <a:gd name="T30" fmla="+- 0 2343 2341"/>
                <a:gd name="T31" fmla="*/ 2343 h 16"/>
                <a:gd name="T32" fmla="+- 0 6336 6323"/>
                <a:gd name="T33" fmla="*/ T32 w 21"/>
                <a:gd name="T34" fmla="+- 0 2342 2341"/>
                <a:gd name="T35" fmla="*/ 2342 h 16"/>
                <a:gd name="T36" fmla="+- 0 6331 6323"/>
                <a:gd name="T37" fmla="*/ T36 w 21"/>
                <a:gd name="T38" fmla="+- 0 2341 2341"/>
                <a:gd name="T39" fmla="*/ 2341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16">
                  <a:moveTo>
                    <a:pt x="8" y="0"/>
                  </a:moveTo>
                  <a:lnTo>
                    <a:pt x="3" y="0"/>
                  </a:lnTo>
                  <a:lnTo>
                    <a:pt x="0" y="11"/>
                  </a:lnTo>
                  <a:lnTo>
                    <a:pt x="5" y="13"/>
                  </a:lnTo>
                  <a:lnTo>
                    <a:pt x="13" y="15"/>
                  </a:lnTo>
                  <a:lnTo>
                    <a:pt x="18" y="14"/>
                  </a:lnTo>
                  <a:lnTo>
                    <a:pt x="20" y="5"/>
                  </a:lnTo>
                  <a:lnTo>
                    <a:pt x="18" y="2"/>
                  </a:lnTo>
                  <a:lnTo>
                    <a:pt x="13" y="1"/>
                  </a:lnTo>
                  <a:lnTo>
                    <a:pt x="8"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9" name="Freeform 121">
              <a:extLst>
                <a:ext uri="{FF2B5EF4-FFF2-40B4-BE49-F238E27FC236}">
                  <a16:creationId xmlns:a16="http://schemas.microsoft.com/office/drawing/2014/main" xmlns="" id="{EA06EB91-43A3-4D5A-8DA1-0C4FA24867DB}"/>
                </a:ext>
              </a:extLst>
            </p:cNvPr>
            <p:cNvSpPr>
              <a:spLocks/>
            </p:cNvSpPr>
            <p:nvPr/>
          </p:nvSpPr>
          <p:spPr bwMode="auto">
            <a:xfrm>
              <a:off x="6455" y="1907"/>
              <a:ext cx="17" cy="18"/>
            </a:xfrm>
            <a:custGeom>
              <a:avLst/>
              <a:gdLst>
                <a:gd name="T0" fmla="+- 0 6460 6456"/>
                <a:gd name="T1" fmla="*/ T0 w 17"/>
                <a:gd name="T2" fmla="+- 0 1908 1908"/>
                <a:gd name="T3" fmla="*/ 1908 h 18"/>
                <a:gd name="T4" fmla="+- 0 6458 6456"/>
                <a:gd name="T5" fmla="*/ T4 w 17"/>
                <a:gd name="T6" fmla="+- 0 1911 1908"/>
                <a:gd name="T7" fmla="*/ 1911 h 18"/>
                <a:gd name="T8" fmla="+- 0 6456 6456"/>
                <a:gd name="T9" fmla="*/ T8 w 17"/>
                <a:gd name="T10" fmla="+- 0 1915 1908"/>
                <a:gd name="T11" fmla="*/ 1915 h 18"/>
                <a:gd name="T12" fmla="+- 0 6456 6456"/>
                <a:gd name="T13" fmla="*/ T12 w 17"/>
                <a:gd name="T14" fmla="+- 0 1920 1908"/>
                <a:gd name="T15" fmla="*/ 1920 h 18"/>
                <a:gd name="T16" fmla="+- 0 6456 6456"/>
                <a:gd name="T17" fmla="*/ T16 w 17"/>
                <a:gd name="T18" fmla="+- 0 1924 1908"/>
                <a:gd name="T19" fmla="*/ 1924 h 18"/>
                <a:gd name="T20" fmla="+- 0 6467 6456"/>
                <a:gd name="T21" fmla="*/ T20 w 17"/>
                <a:gd name="T22" fmla="+- 0 1926 1908"/>
                <a:gd name="T23" fmla="*/ 1926 h 18"/>
                <a:gd name="T24" fmla="+- 0 6471 6456"/>
                <a:gd name="T25" fmla="*/ T24 w 17"/>
                <a:gd name="T26" fmla="+- 0 1924 1908"/>
                <a:gd name="T27" fmla="*/ 1924 h 18"/>
                <a:gd name="T28" fmla="+- 0 6473 6456"/>
                <a:gd name="T29" fmla="*/ T28 w 17"/>
                <a:gd name="T30" fmla="+- 0 1913 1908"/>
                <a:gd name="T31" fmla="*/ 1913 h 18"/>
                <a:gd name="T32" fmla="+- 0 6470 6456"/>
                <a:gd name="T33" fmla="*/ T32 w 17"/>
                <a:gd name="T34" fmla="+- 0 1910 1908"/>
                <a:gd name="T35" fmla="*/ 1910 h 18"/>
                <a:gd name="T36" fmla="+- 0 6460 6456"/>
                <a:gd name="T37" fmla="*/ T36 w 17"/>
                <a:gd name="T38" fmla="+- 0 1908 1908"/>
                <a:gd name="T39" fmla="*/ 1908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8">
                  <a:moveTo>
                    <a:pt x="4" y="0"/>
                  </a:moveTo>
                  <a:lnTo>
                    <a:pt x="2" y="3"/>
                  </a:lnTo>
                  <a:lnTo>
                    <a:pt x="0" y="7"/>
                  </a:lnTo>
                  <a:lnTo>
                    <a:pt x="0" y="12"/>
                  </a:lnTo>
                  <a:lnTo>
                    <a:pt x="0" y="16"/>
                  </a:lnTo>
                  <a:lnTo>
                    <a:pt x="11" y="18"/>
                  </a:lnTo>
                  <a:lnTo>
                    <a:pt x="15" y="16"/>
                  </a:lnTo>
                  <a:lnTo>
                    <a:pt x="17" y="5"/>
                  </a:lnTo>
                  <a:lnTo>
                    <a:pt x="14" y="2"/>
                  </a:lnTo>
                  <a:lnTo>
                    <a:pt x="4"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0" name="Freeform 122">
              <a:extLst>
                <a:ext uri="{FF2B5EF4-FFF2-40B4-BE49-F238E27FC236}">
                  <a16:creationId xmlns:a16="http://schemas.microsoft.com/office/drawing/2014/main" xmlns="" id="{E0B857EE-BFD5-48EA-B4E7-7DBDCEB54496}"/>
                </a:ext>
              </a:extLst>
            </p:cNvPr>
            <p:cNvSpPr>
              <a:spLocks/>
            </p:cNvSpPr>
            <p:nvPr/>
          </p:nvSpPr>
          <p:spPr bwMode="auto">
            <a:xfrm>
              <a:off x="6484" y="1881"/>
              <a:ext cx="20" cy="17"/>
            </a:xfrm>
            <a:custGeom>
              <a:avLst/>
              <a:gdLst>
                <a:gd name="T0" fmla="+- 0 6491 6484"/>
                <a:gd name="T1" fmla="*/ T0 w 20"/>
                <a:gd name="T2" fmla="+- 0 1881 1881"/>
                <a:gd name="T3" fmla="*/ 1881 h 17"/>
                <a:gd name="T4" fmla="+- 0 6488 6484"/>
                <a:gd name="T5" fmla="*/ T4 w 20"/>
                <a:gd name="T6" fmla="+- 0 1884 1881"/>
                <a:gd name="T7" fmla="*/ 1884 h 17"/>
                <a:gd name="T8" fmla="+- 0 6485 6484"/>
                <a:gd name="T9" fmla="*/ T8 w 20"/>
                <a:gd name="T10" fmla="+- 0 1889 1881"/>
                <a:gd name="T11" fmla="*/ 1889 h 17"/>
                <a:gd name="T12" fmla="+- 0 6484 6484"/>
                <a:gd name="T13" fmla="*/ T12 w 20"/>
                <a:gd name="T14" fmla="+- 0 1893 1881"/>
                <a:gd name="T15" fmla="*/ 1893 h 17"/>
                <a:gd name="T16" fmla="+- 0 6487 6484"/>
                <a:gd name="T17" fmla="*/ T16 w 20"/>
                <a:gd name="T18" fmla="+- 0 1895 1881"/>
                <a:gd name="T19" fmla="*/ 1895 h 17"/>
                <a:gd name="T20" fmla="+- 0 6496 6484"/>
                <a:gd name="T21" fmla="*/ T20 w 20"/>
                <a:gd name="T22" fmla="+- 0 1897 1881"/>
                <a:gd name="T23" fmla="*/ 1897 h 17"/>
                <a:gd name="T24" fmla="+- 0 6500 6484"/>
                <a:gd name="T25" fmla="*/ T24 w 20"/>
                <a:gd name="T26" fmla="+- 0 1897 1881"/>
                <a:gd name="T27" fmla="*/ 1897 h 17"/>
                <a:gd name="T28" fmla="+- 0 6504 6484"/>
                <a:gd name="T29" fmla="*/ T28 w 20"/>
                <a:gd name="T30" fmla="+- 0 1887 1881"/>
                <a:gd name="T31" fmla="*/ 1887 h 17"/>
                <a:gd name="T32" fmla="+- 0 6500 6484"/>
                <a:gd name="T33" fmla="*/ T32 w 20"/>
                <a:gd name="T34" fmla="+- 0 1884 1881"/>
                <a:gd name="T35" fmla="*/ 1884 h 17"/>
                <a:gd name="T36" fmla="+- 0 6491 6484"/>
                <a:gd name="T37" fmla="*/ T36 w 20"/>
                <a:gd name="T38" fmla="+- 0 1881 1881"/>
                <a:gd name="T39" fmla="*/ 1881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7">
                  <a:moveTo>
                    <a:pt x="7" y="0"/>
                  </a:moveTo>
                  <a:lnTo>
                    <a:pt x="4" y="3"/>
                  </a:lnTo>
                  <a:lnTo>
                    <a:pt x="1" y="8"/>
                  </a:lnTo>
                  <a:lnTo>
                    <a:pt x="0" y="12"/>
                  </a:lnTo>
                  <a:lnTo>
                    <a:pt x="3" y="14"/>
                  </a:lnTo>
                  <a:lnTo>
                    <a:pt x="12" y="16"/>
                  </a:lnTo>
                  <a:lnTo>
                    <a:pt x="16" y="16"/>
                  </a:lnTo>
                  <a:lnTo>
                    <a:pt x="20" y="6"/>
                  </a:lnTo>
                  <a:lnTo>
                    <a:pt x="16" y="3"/>
                  </a:lnTo>
                  <a:lnTo>
                    <a:pt x="7" y="0"/>
                  </a:lnTo>
                  <a:close/>
                </a:path>
              </a:pathLst>
            </a:custGeom>
            <a:solidFill>
              <a:srgbClr val="EDECE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1" name="Freeform 123">
              <a:extLst>
                <a:ext uri="{FF2B5EF4-FFF2-40B4-BE49-F238E27FC236}">
                  <a16:creationId xmlns:a16="http://schemas.microsoft.com/office/drawing/2014/main" xmlns="" id="{3677B7C0-06A8-476C-88A5-5FDCE09BD801}"/>
                </a:ext>
              </a:extLst>
            </p:cNvPr>
            <p:cNvSpPr>
              <a:spLocks/>
            </p:cNvSpPr>
            <p:nvPr/>
          </p:nvSpPr>
          <p:spPr bwMode="auto">
            <a:xfrm>
              <a:off x="6513" y="1825"/>
              <a:ext cx="17" cy="20"/>
            </a:xfrm>
            <a:custGeom>
              <a:avLst/>
              <a:gdLst>
                <a:gd name="T0" fmla="+- 0 6517 6513"/>
                <a:gd name="T1" fmla="*/ T0 w 17"/>
                <a:gd name="T2" fmla="+- 0 1825 1825"/>
                <a:gd name="T3" fmla="*/ 1825 h 20"/>
                <a:gd name="T4" fmla="+- 0 6515 6513"/>
                <a:gd name="T5" fmla="*/ T4 w 17"/>
                <a:gd name="T6" fmla="+- 0 1829 1825"/>
                <a:gd name="T7" fmla="*/ 1829 h 20"/>
                <a:gd name="T8" fmla="+- 0 6514 6513"/>
                <a:gd name="T9" fmla="*/ T8 w 17"/>
                <a:gd name="T10" fmla="+- 0 1834 1825"/>
                <a:gd name="T11" fmla="*/ 1834 h 20"/>
                <a:gd name="T12" fmla="+- 0 6514 6513"/>
                <a:gd name="T13" fmla="*/ T12 w 17"/>
                <a:gd name="T14" fmla="+- 0 1838 1825"/>
                <a:gd name="T15" fmla="*/ 1838 h 20"/>
                <a:gd name="T16" fmla="+- 0 6513 6513"/>
                <a:gd name="T17" fmla="*/ T16 w 17"/>
                <a:gd name="T18" fmla="+- 0 1842 1825"/>
                <a:gd name="T19" fmla="*/ 1842 h 20"/>
                <a:gd name="T20" fmla="+- 0 6518 6513"/>
                <a:gd name="T21" fmla="*/ T20 w 17"/>
                <a:gd name="T22" fmla="+- 0 1845 1825"/>
                <a:gd name="T23" fmla="*/ 1845 h 20"/>
                <a:gd name="T24" fmla="+- 0 6524 6513"/>
                <a:gd name="T25" fmla="*/ T24 w 17"/>
                <a:gd name="T26" fmla="+- 0 1842 1825"/>
                <a:gd name="T27" fmla="*/ 1842 h 20"/>
                <a:gd name="T28" fmla="+- 0 6528 6513"/>
                <a:gd name="T29" fmla="*/ T28 w 17"/>
                <a:gd name="T30" fmla="+- 0 1838 1825"/>
                <a:gd name="T31" fmla="*/ 1838 h 20"/>
                <a:gd name="T32" fmla="+- 0 6530 6513"/>
                <a:gd name="T33" fmla="*/ T32 w 17"/>
                <a:gd name="T34" fmla="+- 0 1829 1825"/>
                <a:gd name="T35" fmla="*/ 1829 h 20"/>
                <a:gd name="T36" fmla="+- 0 6527 6513"/>
                <a:gd name="T37" fmla="*/ T36 w 17"/>
                <a:gd name="T38" fmla="+- 0 1826 1825"/>
                <a:gd name="T39" fmla="*/ 1826 h 20"/>
                <a:gd name="T40" fmla="+- 0 6517 6513"/>
                <a:gd name="T41" fmla="*/ T40 w 17"/>
                <a:gd name="T42" fmla="+- 0 1825 1825"/>
                <a:gd name="T43" fmla="*/ 1825 h 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7" h="20">
                  <a:moveTo>
                    <a:pt x="4" y="0"/>
                  </a:moveTo>
                  <a:lnTo>
                    <a:pt x="2" y="4"/>
                  </a:lnTo>
                  <a:lnTo>
                    <a:pt x="1" y="9"/>
                  </a:lnTo>
                  <a:lnTo>
                    <a:pt x="1" y="13"/>
                  </a:lnTo>
                  <a:lnTo>
                    <a:pt x="0" y="17"/>
                  </a:lnTo>
                  <a:lnTo>
                    <a:pt x="5" y="20"/>
                  </a:lnTo>
                  <a:lnTo>
                    <a:pt x="11" y="17"/>
                  </a:lnTo>
                  <a:lnTo>
                    <a:pt x="15" y="13"/>
                  </a:lnTo>
                  <a:lnTo>
                    <a:pt x="17" y="4"/>
                  </a:lnTo>
                  <a:lnTo>
                    <a:pt x="14" y="1"/>
                  </a:lnTo>
                  <a:lnTo>
                    <a:pt x="4" y="0"/>
                  </a:lnTo>
                  <a:close/>
                </a:path>
              </a:pathLst>
            </a:custGeom>
            <a:solidFill>
              <a:srgbClr val="F3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2" name="Freeform 124">
              <a:extLst>
                <a:ext uri="{FF2B5EF4-FFF2-40B4-BE49-F238E27FC236}">
                  <a16:creationId xmlns:a16="http://schemas.microsoft.com/office/drawing/2014/main" xmlns="" id="{149C161F-BB82-421A-8353-385E658ACEB0}"/>
                </a:ext>
              </a:extLst>
            </p:cNvPr>
            <p:cNvSpPr>
              <a:spLocks/>
            </p:cNvSpPr>
            <p:nvPr/>
          </p:nvSpPr>
          <p:spPr bwMode="auto">
            <a:xfrm>
              <a:off x="6459" y="2251"/>
              <a:ext cx="17" cy="17"/>
            </a:xfrm>
            <a:custGeom>
              <a:avLst/>
              <a:gdLst>
                <a:gd name="T0" fmla="+- 0 6464 6459"/>
                <a:gd name="T1" fmla="*/ T0 w 17"/>
                <a:gd name="T2" fmla="+- 0 2251 2251"/>
                <a:gd name="T3" fmla="*/ 2251 h 17"/>
                <a:gd name="T4" fmla="+- 0 6461 6459"/>
                <a:gd name="T5" fmla="*/ T4 w 17"/>
                <a:gd name="T6" fmla="+- 0 2253 2251"/>
                <a:gd name="T7" fmla="*/ 2253 h 17"/>
                <a:gd name="T8" fmla="+- 0 6459 6459"/>
                <a:gd name="T9" fmla="*/ T8 w 17"/>
                <a:gd name="T10" fmla="+- 0 2263 2251"/>
                <a:gd name="T11" fmla="*/ 2263 h 17"/>
                <a:gd name="T12" fmla="+- 0 6462 6459"/>
                <a:gd name="T13" fmla="*/ T12 w 17"/>
                <a:gd name="T14" fmla="+- 0 2266 2251"/>
                <a:gd name="T15" fmla="*/ 2266 h 17"/>
                <a:gd name="T16" fmla="+- 0 6466 6459"/>
                <a:gd name="T17" fmla="*/ T16 w 17"/>
                <a:gd name="T18" fmla="+- 0 2268 2251"/>
                <a:gd name="T19" fmla="*/ 2268 h 17"/>
                <a:gd name="T20" fmla="+- 0 6471 6459"/>
                <a:gd name="T21" fmla="*/ T20 w 17"/>
                <a:gd name="T22" fmla="+- 0 2268 2251"/>
                <a:gd name="T23" fmla="*/ 2268 h 17"/>
                <a:gd name="T24" fmla="+- 0 6474 6459"/>
                <a:gd name="T25" fmla="*/ T24 w 17"/>
                <a:gd name="T26" fmla="+- 0 2266 2251"/>
                <a:gd name="T27" fmla="*/ 2266 h 17"/>
                <a:gd name="T28" fmla="+- 0 6476 6459"/>
                <a:gd name="T29" fmla="*/ T28 w 17"/>
                <a:gd name="T30" fmla="+- 0 2257 2251"/>
                <a:gd name="T31" fmla="*/ 2257 h 17"/>
                <a:gd name="T32" fmla="+- 0 6473 6459"/>
                <a:gd name="T33" fmla="*/ T32 w 17"/>
                <a:gd name="T34" fmla="+- 0 2254 2251"/>
                <a:gd name="T35" fmla="*/ 2254 h 17"/>
                <a:gd name="T36" fmla="+- 0 6464 6459"/>
                <a:gd name="T37" fmla="*/ T36 w 17"/>
                <a:gd name="T38" fmla="+- 0 2251 2251"/>
                <a:gd name="T39" fmla="*/ 2251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7">
                  <a:moveTo>
                    <a:pt x="5" y="0"/>
                  </a:moveTo>
                  <a:lnTo>
                    <a:pt x="2" y="2"/>
                  </a:lnTo>
                  <a:lnTo>
                    <a:pt x="0" y="12"/>
                  </a:lnTo>
                  <a:lnTo>
                    <a:pt x="3" y="15"/>
                  </a:lnTo>
                  <a:lnTo>
                    <a:pt x="7" y="17"/>
                  </a:lnTo>
                  <a:lnTo>
                    <a:pt x="12" y="17"/>
                  </a:lnTo>
                  <a:lnTo>
                    <a:pt x="15" y="15"/>
                  </a:lnTo>
                  <a:lnTo>
                    <a:pt x="17" y="6"/>
                  </a:lnTo>
                  <a:lnTo>
                    <a:pt x="14" y="3"/>
                  </a:lnTo>
                  <a:lnTo>
                    <a:pt x="5" y="0"/>
                  </a:lnTo>
                  <a:close/>
                </a:path>
              </a:pathLst>
            </a:custGeom>
            <a:solidFill>
              <a:srgbClr val="EC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3" name="Freeform 125">
              <a:extLst>
                <a:ext uri="{FF2B5EF4-FFF2-40B4-BE49-F238E27FC236}">
                  <a16:creationId xmlns:a16="http://schemas.microsoft.com/office/drawing/2014/main" xmlns="" id="{0FD42B69-8B94-445A-B07C-6257BA596AE8}"/>
                </a:ext>
              </a:extLst>
            </p:cNvPr>
            <p:cNvSpPr>
              <a:spLocks/>
            </p:cNvSpPr>
            <p:nvPr/>
          </p:nvSpPr>
          <p:spPr bwMode="auto">
            <a:xfrm>
              <a:off x="6359" y="2342"/>
              <a:ext cx="20" cy="17"/>
            </a:xfrm>
            <a:custGeom>
              <a:avLst/>
              <a:gdLst>
                <a:gd name="T0" fmla="+- 0 6363 6360"/>
                <a:gd name="T1" fmla="*/ T0 w 20"/>
                <a:gd name="T2" fmla="+- 0 2342 2342"/>
                <a:gd name="T3" fmla="*/ 2342 h 17"/>
                <a:gd name="T4" fmla="+- 0 6360 6360"/>
                <a:gd name="T5" fmla="*/ T4 w 20"/>
                <a:gd name="T6" fmla="+- 0 2353 2342"/>
                <a:gd name="T7" fmla="*/ 2353 h 17"/>
                <a:gd name="T8" fmla="+- 0 6366 6360"/>
                <a:gd name="T9" fmla="*/ T8 w 20"/>
                <a:gd name="T10" fmla="+- 0 2354 2342"/>
                <a:gd name="T11" fmla="*/ 2354 h 17"/>
                <a:gd name="T12" fmla="+- 0 6373 6360"/>
                <a:gd name="T13" fmla="*/ T12 w 20"/>
                <a:gd name="T14" fmla="+- 0 2359 2342"/>
                <a:gd name="T15" fmla="*/ 2359 h 17"/>
                <a:gd name="T16" fmla="+- 0 6377 6360"/>
                <a:gd name="T17" fmla="*/ T16 w 20"/>
                <a:gd name="T18" fmla="+- 0 2358 2342"/>
                <a:gd name="T19" fmla="*/ 2358 h 17"/>
                <a:gd name="T20" fmla="+- 0 6380 6360"/>
                <a:gd name="T21" fmla="*/ T20 w 20"/>
                <a:gd name="T22" fmla="+- 0 2349 2342"/>
                <a:gd name="T23" fmla="*/ 2349 h 17"/>
                <a:gd name="T24" fmla="+- 0 6376 6360"/>
                <a:gd name="T25" fmla="*/ T24 w 20"/>
                <a:gd name="T26" fmla="+- 0 2346 2342"/>
                <a:gd name="T27" fmla="*/ 2346 h 17"/>
                <a:gd name="T28" fmla="+- 0 6371 6360"/>
                <a:gd name="T29" fmla="*/ T28 w 20"/>
                <a:gd name="T30" fmla="+- 0 2344 2342"/>
                <a:gd name="T31" fmla="*/ 2344 h 17"/>
                <a:gd name="T32" fmla="+- 0 6367 6360"/>
                <a:gd name="T33" fmla="*/ T32 w 20"/>
                <a:gd name="T34" fmla="+- 0 2343 2342"/>
                <a:gd name="T35" fmla="*/ 2343 h 17"/>
                <a:gd name="T36" fmla="+- 0 6363 6360"/>
                <a:gd name="T37" fmla="*/ T36 w 20"/>
                <a:gd name="T38" fmla="+- 0 2342 2342"/>
                <a:gd name="T39" fmla="*/ 2342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7">
                  <a:moveTo>
                    <a:pt x="3" y="0"/>
                  </a:moveTo>
                  <a:lnTo>
                    <a:pt x="0" y="11"/>
                  </a:lnTo>
                  <a:lnTo>
                    <a:pt x="6" y="12"/>
                  </a:lnTo>
                  <a:lnTo>
                    <a:pt x="13" y="17"/>
                  </a:lnTo>
                  <a:lnTo>
                    <a:pt x="17" y="16"/>
                  </a:lnTo>
                  <a:lnTo>
                    <a:pt x="20" y="7"/>
                  </a:lnTo>
                  <a:lnTo>
                    <a:pt x="16" y="4"/>
                  </a:lnTo>
                  <a:lnTo>
                    <a:pt x="11" y="2"/>
                  </a:lnTo>
                  <a:lnTo>
                    <a:pt x="7" y="1"/>
                  </a:lnTo>
                  <a:lnTo>
                    <a:pt x="3"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4" name="Freeform 126">
              <a:extLst>
                <a:ext uri="{FF2B5EF4-FFF2-40B4-BE49-F238E27FC236}">
                  <a16:creationId xmlns:a16="http://schemas.microsoft.com/office/drawing/2014/main" xmlns="" id="{7D05920E-F822-41FB-9BB2-1B0D5642AF58}"/>
                </a:ext>
              </a:extLst>
            </p:cNvPr>
            <p:cNvSpPr>
              <a:spLocks/>
            </p:cNvSpPr>
            <p:nvPr/>
          </p:nvSpPr>
          <p:spPr bwMode="auto">
            <a:xfrm>
              <a:off x="6395" y="2307"/>
              <a:ext cx="18" cy="17"/>
            </a:xfrm>
            <a:custGeom>
              <a:avLst/>
              <a:gdLst>
                <a:gd name="T0" fmla="+- 0 6400 6395"/>
                <a:gd name="T1" fmla="*/ T0 w 18"/>
                <a:gd name="T2" fmla="+- 0 2308 2308"/>
                <a:gd name="T3" fmla="*/ 2308 h 17"/>
                <a:gd name="T4" fmla="+- 0 6397 6395"/>
                <a:gd name="T5" fmla="*/ T4 w 18"/>
                <a:gd name="T6" fmla="+- 0 2309 2308"/>
                <a:gd name="T7" fmla="*/ 2309 h 17"/>
                <a:gd name="T8" fmla="+- 0 6396 6395"/>
                <a:gd name="T9" fmla="*/ T8 w 18"/>
                <a:gd name="T10" fmla="+- 0 2316 2308"/>
                <a:gd name="T11" fmla="*/ 2316 h 17"/>
                <a:gd name="T12" fmla="+- 0 6395 6395"/>
                <a:gd name="T13" fmla="*/ T12 w 18"/>
                <a:gd name="T14" fmla="+- 0 2319 2308"/>
                <a:gd name="T15" fmla="*/ 2319 h 17"/>
                <a:gd name="T16" fmla="+- 0 6398 6395"/>
                <a:gd name="T17" fmla="*/ T16 w 18"/>
                <a:gd name="T18" fmla="+- 0 2322 2308"/>
                <a:gd name="T19" fmla="*/ 2322 h 17"/>
                <a:gd name="T20" fmla="+- 0 6408 6395"/>
                <a:gd name="T21" fmla="*/ T20 w 18"/>
                <a:gd name="T22" fmla="+- 0 2324 2308"/>
                <a:gd name="T23" fmla="*/ 2324 h 17"/>
                <a:gd name="T24" fmla="+- 0 6410 6395"/>
                <a:gd name="T25" fmla="*/ T24 w 18"/>
                <a:gd name="T26" fmla="+- 0 2322 2308"/>
                <a:gd name="T27" fmla="*/ 2322 h 17"/>
                <a:gd name="T28" fmla="+- 0 6413 6395"/>
                <a:gd name="T29" fmla="*/ T28 w 18"/>
                <a:gd name="T30" fmla="+- 0 2312 2308"/>
                <a:gd name="T31" fmla="*/ 2312 h 17"/>
                <a:gd name="T32" fmla="+- 0 6408 6395"/>
                <a:gd name="T33" fmla="*/ T32 w 18"/>
                <a:gd name="T34" fmla="+- 0 2310 2308"/>
                <a:gd name="T35" fmla="*/ 2310 h 17"/>
                <a:gd name="T36" fmla="+- 0 6400 6395"/>
                <a:gd name="T37" fmla="*/ T36 w 18"/>
                <a:gd name="T38" fmla="+- 0 2308 2308"/>
                <a:gd name="T39" fmla="*/ 2308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 h="17">
                  <a:moveTo>
                    <a:pt x="5" y="0"/>
                  </a:moveTo>
                  <a:lnTo>
                    <a:pt x="2" y="1"/>
                  </a:lnTo>
                  <a:lnTo>
                    <a:pt x="1" y="8"/>
                  </a:lnTo>
                  <a:lnTo>
                    <a:pt x="0" y="11"/>
                  </a:lnTo>
                  <a:lnTo>
                    <a:pt x="3" y="14"/>
                  </a:lnTo>
                  <a:lnTo>
                    <a:pt x="13" y="16"/>
                  </a:lnTo>
                  <a:lnTo>
                    <a:pt x="15" y="14"/>
                  </a:lnTo>
                  <a:lnTo>
                    <a:pt x="18" y="4"/>
                  </a:lnTo>
                  <a:lnTo>
                    <a:pt x="13" y="2"/>
                  </a:lnTo>
                  <a:lnTo>
                    <a:pt x="5" y="0"/>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5" name="Freeform 127">
              <a:extLst>
                <a:ext uri="{FF2B5EF4-FFF2-40B4-BE49-F238E27FC236}">
                  <a16:creationId xmlns:a16="http://schemas.microsoft.com/office/drawing/2014/main" xmlns="" id="{75726D96-5E06-42D9-AFDD-8199FE408D43}"/>
                </a:ext>
              </a:extLst>
            </p:cNvPr>
            <p:cNvSpPr>
              <a:spLocks/>
            </p:cNvSpPr>
            <p:nvPr/>
          </p:nvSpPr>
          <p:spPr bwMode="auto">
            <a:xfrm>
              <a:off x="6485" y="2241"/>
              <a:ext cx="17" cy="18"/>
            </a:xfrm>
            <a:custGeom>
              <a:avLst/>
              <a:gdLst>
                <a:gd name="T0" fmla="+- 0 6491 6485"/>
                <a:gd name="T1" fmla="*/ T0 w 17"/>
                <a:gd name="T2" fmla="+- 0 2242 2242"/>
                <a:gd name="T3" fmla="*/ 2242 h 18"/>
                <a:gd name="T4" fmla="+- 0 6487 6485"/>
                <a:gd name="T5" fmla="*/ T4 w 17"/>
                <a:gd name="T6" fmla="+- 0 2243 2242"/>
                <a:gd name="T7" fmla="*/ 2243 h 18"/>
                <a:gd name="T8" fmla="+- 0 6485 6485"/>
                <a:gd name="T9" fmla="*/ T8 w 17"/>
                <a:gd name="T10" fmla="+- 0 2252 2242"/>
                <a:gd name="T11" fmla="*/ 2252 h 18"/>
                <a:gd name="T12" fmla="+- 0 6487 6485"/>
                <a:gd name="T13" fmla="*/ T12 w 17"/>
                <a:gd name="T14" fmla="+- 0 2256 2242"/>
                <a:gd name="T15" fmla="*/ 2256 h 18"/>
                <a:gd name="T16" fmla="+- 0 6496 6485"/>
                <a:gd name="T17" fmla="*/ T16 w 17"/>
                <a:gd name="T18" fmla="+- 0 2259 2242"/>
                <a:gd name="T19" fmla="*/ 2259 h 18"/>
                <a:gd name="T20" fmla="+- 0 6499 6485"/>
                <a:gd name="T21" fmla="*/ T20 w 17"/>
                <a:gd name="T22" fmla="+- 0 2258 2242"/>
                <a:gd name="T23" fmla="*/ 2258 h 18"/>
                <a:gd name="T24" fmla="+- 0 6502 6485"/>
                <a:gd name="T25" fmla="*/ T24 w 17"/>
                <a:gd name="T26" fmla="+- 0 2248 2242"/>
                <a:gd name="T27" fmla="*/ 2248 h 18"/>
                <a:gd name="T28" fmla="+- 0 6499 6485"/>
                <a:gd name="T29" fmla="*/ T28 w 17"/>
                <a:gd name="T30" fmla="+- 0 2245 2242"/>
                <a:gd name="T31" fmla="*/ 2245 h 18"/>
                <a:gd name="T32" fmla="+- 0 6495 6485"/>
                <a:gd name="T33" fmla="*/ T32 w 17"/>
                <a:gd name="T34" fmla="+- 0 2243 2242"/>
                <a:gd name="T35" fmla="*/ 2243 h 18"/>
                <a:gd name="T36" fmla="+- 0 6491 6485"/>
                <a:gd name="T37" fmla="*/ T36 w 17"/>
                <a:gd name="T38" fmla="+- 0 2242 2242"/>
                <a:gd name="T39" fmla="*/ 2242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8">
                  <a:moveTo>
                    <a:pt x="6" y="0"/>
                  </a:moveTo>
                  <a:lnTo>
                    <a:pt x="2" y="1"/>
                  </a:lnTo>
                  <a:lnTo>
                    <a:pt x="0" y="10"/>
                  </a:lnTo>
                  <a:lnTo>
                    <a:pt x="2" y="14"/>
                  </a:lnTo>
                  <a:lnTo>
                    <a:pt x="11" y="17"/>
                  </a:lnTo>
                  <a:lnTo>
                    <a:pt x="14" y="16"/>
                  </a:lnTo>
                  <a:lnTo>
                    <a:pt x="17" y="6"/>
                  </a:lnTo>
                  <a:lnTo>
                    <a:pt x="14" y="3"/>
                  </a:lnTo>
                  <a:lnTo>
                    <a:pt x="10" y="1"/>
                  </a:lnTo>
                  <a:lnTo>
                    <a:pt x="6" y="0"/>
                  </a:lnTo>
                  <a:close/>
                </a:path>
              </a:pathLst>
            </a:custGeom>
            <a:solidFill>
              <a:srgbClr val="F1F0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6" name="Freeform 128">
              <a:extLst>
                <a:ext uri="{FF2B5EF4-FFF2-40B4-BE49-F238E27FC236}">
                  <a16:creationId xmlns:a16="http://schemas.microsoft.com/office/drawing/2014/main" xmlns="" id="{8B94C92F-608A-4749-A0FC-8B1B513E8010}"/>
                </a:ext>
              </a:extLst>
            </p:cNvPr>
            <p:cNvSpPr>
              <a:spLocks/>
            </p:cNvSpPr>
            <p:nvPr/>
          </p:nvSpPr>
          <p:spPr bwMode="auto">
            <a:xfrm>
              <a:off x="6429" y="2304"/>
              <a:ext cx="17" cy="18"/>
            </a:xfrm>
            <a:custGeom>
              <a:avLst/>
              <a:gdLst>
                <a:gd name="T0" fmla="+- 0 6435 6430"/>
                <a:gd name="T1" fmla="*/ T0 w 17"/>
                <a:gd name="T2" fmla="+- 0 2304 2304"/>
                <a:gd name="T3" fmla="*/ 2304 h 18"/>
                <a:gd name="T4" fmla="+- 0 6433 6430"/>
                <a:gd name="T5" fmla="*/ T4 w 17"/>
                <a:gd name="T6" fmla="+- 0 2309 2304"/>
                <a:gd name="T7" fmla="*/ 2309 h 18"/>
                <a:gd name="T8" fmla="+- 0 6430 6430"/>
                <a:gd name="T9" fmla="*/ T8 w 17"/>
                <a:gd name="T10" fmla="+- 0 2311 2304"/>
                <a:gd name="T11" fmla="*/ 2311 h 18"/>
                <a:gd name="T12" fmla="+- 0 6430 6430"/>
                <a:gd name="T13" fmla="*/ T12 w 17"/>
                <a:gd name="T14" fmla="+- 0 2316 2304"/>
                <a:gd name="T15" fmla="*/ 2316 h 18"/>
                <a:gd name="T16" fmla="+- 0 6431 6430"/>
                <a:gd name="T17" fmla="*/ T16 w 17"/>
                <a:gd name="T18" fmla="+- 0 2319 2304"/>
                <a:gd name="T19" fmla="*/ 2319 h 18"/>
                <a:gd name="T20" fmla="+- 0 6441 6430"/>
                <a:gd name="T21" fmla="*/ T20 w 17"/>
                <a:gd name="T22" fmla="+- 0 2321 2304"/>
                <a:gd name="T23" fmla="*/ 2321 h 18"/>
                <a:gd name="T24" fmla="+- 0 6444 6430"/>
                <a:gd name="T25" fmla="*/ T24 w 17"/>
                <a:gd name="T26" fmla="+- 0 2319 2304"/>
                <a:gd name="T27" fmla="*/ 2319 h 18"/>
                <a:gd name="T28" fmla="+- 0 6446 6430"/>
                <a:gd name="T29" fmla="*/ T28 w 17"/>
                <a:gd name="T30" fmla="+- 0 2310 2304"/>
                <a:gd name="T31" fmla="*/ 2310 h 18"/>
                <a:gd name="T32" fmla="+- 0 6445 6430"/>
                <a:gd name="T33" fmla="*/ T32 w 17"/>
                <a:gd name="T34" fmla="+- 0 2307 2304"/>
                <a:gd name="T35" fmla="*/ 2307 h 18"/>
                <a:gd name="T36" fmla="+- 0 6435 6430"/>
                <a:gd name="T37" fmla="*/ T36 w 17"/>
                <a:gd name="T38" fmla="+- 0 2304 2304"/>
                <a:gd name="T39" fmla="*/ 2304 h 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8">
                  <a:moveTo>
                    <a:pt x="5" y="0"/>
                  </a:moveTo>
                  <a:lnTo>
                    <a:pt x="3" y="5"/>
                  </a:lnTo>
                  <a:lnTo>
                    <a:pt x="0" y="7"/>
                  </a:lnTo>
                  <a:lnTo>
                    <a:pt x="0" y="12"/>
                  </a:lnTo>
                  <a:lnTo>
                    <a:pt x="1" y="15"/>
                  </a:lnTo>
                  <a:lnTo>
                    <a:pt x="11" y="17"/>
                  </a:lnTo>
                  <a:lnTo>
                    <a:pt x="14" y="15"/>
                  </a:lnTo>
                  <a:lnTo>
                    <a:pt x="16" y="6"/>
                  </a:lnTo>
                  <a:lnTo>
                    <a:pt x="15" y="3"/>
                  </a:lnTo>
                  <a:lnTo>
                    <a:pt x="5"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7" name="Freeform 129">
              <a:extLst>
                <a:ext uri="{FF2B5EF4-FFF2-40B4-BE49-F238E27FC236}">
                  <a16:creationId xmlns:a16="http://schemas.microsoft.com/office/drawing/2014/main" xmlns="" id="{F0087F11-C736-425A-A613-7B6B33B5F4A0}"/>
                </a:ext>
              </a:extLst>
            </p:cNvPr>
            <p:cNvSpPr>
              <a:spLocks/>
            </p:cNvSpPr>
            <p:nvPr/>
          </p:nvSpPr>
          <p:spPr bwMode="auto">
            <a:xfrm>
              <a:off x="6500" y="2039"/>
              <a:ext cx="22" cy="19"/>
            </a:xfrm>
            <a:custGeom>
              <a:avLst/>
              <a:gdLst>
                <a:gd name="T0" fmla="+- 0 6504 6500"/>
                <a:gd name="T1" fmla="*/ T0 w 22"/>
                <a:gd name="T2" fmla="+- 0 2039 2039"/>
                <a:gd name="T3" fmla="*/ 2039 h 19"/>
                <a:gd name="T4" fmla="+- 0 6502 6500"/>
                <a:gd name="T5" fmla="*/ T4 w 22"/>
                <a:gd name="T6" fmla="+- 0 2041 2039"/>
                <a:gd name="T7" fmla="*/ 2041 h 19"/>
                <a:gd name="T8" fmla="+- 0 6502 6500"/>
                <a:gd name="T9" fmla="*/ T8 w 22"/>
                <a:gd name="T10" fmla="+- 0 2042 2039"/>
                <a:gd name="T11" fmla="*/ 2042 h 19"/>
                <a:gd name="T12" fmla="+- 0 6500 6500"/>
                <a:gd name="T13" fmla="*/ T12 w 22"/>
                <a:gd name="T14" fmla="+- 0 2049 2039"/>
                <a:gd name="T15" fmla="*/ 2049 h 19"/>
                <a:gd name="T16" fmla="+- 0 6509 6500"/>
                <a:gd name="T17" fmla="*/ T16 w 22"/>
                <a:gd name="T18" fmla="+- 0 2058 2039"/>
                <a:gd name="T19" fmla="*/ 2058 h 19"/>
                <a:gd name="T20" fmla="+- 0 6515 6500"/>
                <a:gd name="T21" fmla="*/ T20 w 22"/>
                <a:gd name="T22" fmla="+- 0 2057 2039"/>
                <a:gd name="T23" fmla="*/ 2057 h 19"/>
                <a:gd name="T24" fmla="+- 0 6515 6500"/>
                <a:gd name="T25" fmla="*/ T24 w 22"/>
                <a:gd name="T26" fmla="+- 0 2057 2039"/>
                <a:gd name="T27" fmla="*/ 2057 h 19"/>
                <a:gd name="T28" fmla="+- 0 6518 6500"/>
                <a:gd name="T29" fmla="*/ T28 w 22"/>
                <a:gd name="T30" fmla="+- 0 2056 2039"/>
                <a:gd name="T31" fmla="*/ 2056 h 19"/>
                <a:gd name="T32" fmla="+- 0 6522 6500"/>
                <a:gd name="T33" fmla="*/ T32 w 22"/>
                <a:gd name="T34" fmla="+- 0 2054 2039"/>
                <a:gd name="T35" fmla="*/ 2054 h 19"/>
                <a:gd name="T36" fmla="+- 0 6515 6500"/>
                <a:gd name="T37" fmla="*/ T36 w 22"/>
                <a:gd name="T38" fmla="+- 0 2048 2039"/>
                <a:gd name="T39" fmla="*/ 2048 h 19"/>
                <a:gd name="T40" fmla="+- 0 6510 6500"/>
                <a:gd name="T41" fmla="*/ T40 w 22"/>
                <a:gd name="T42" fmla="+- 0 2043 2039"/>
                <a:gd name="T43" fmla="*/ 2043 h 19"/>
                <a:gd name="T44" fmla="+- 0 6504 6500"/>
                <a:gd name="T45" fmla="*/ T44 w 22"/>
                <a:gd name="T46" fmla="+- 0 2039 2039"/>
                <a:gd name="T47" fmla="*/ 2039 h 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2" h="19">
                  <a:moveTo>
                    <a:pt x="4" y="0"/>
                  </a:moveTo>
                  <a:lnTo>
                    <a:pt x="2" y="2"/>
                  </a:lnTo>
                  <a:lnTo>
                    <a:pt x="2" y="3"/>
                  </a:lnTo>
                  <a:lnTo>
                    <a:pt x="0" y="10"/>
                  </a:lnTo>
                  <a:lnTo>
                    <a:pt x="9" y="19"/>
                  </a:lnTo>
                  <a:lnTo>
                    <a:pt x="15" y="18"/>
                  </a:lnTo>
                  <a:lnTo>
                    <a:pt x="18" y="17"/>
                  </a:lnTo>
                  <a:lnTo>
                    <a:pt x="22" y="15"/>
                  </a:lnTo>
                  <a:lnTo>
                    <a:pt x="15" y="9"/>
                  </a:lnTo>
                  <a:lnTo>
                    <a:pt x="10" y="4"/>
                  </a:lnTo>
                  <a:lnTo>
                    <a:pt x="4"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8" name="Freeform 130">
              <a:extLst>
                <a:ext uri="{FF2B5EF4-FFF2-40B4-BE49-F238E27FC236}">
                  <a16:creationId xmlns:a16="http://schemas.microsoft.com/office/drawing/2014/main" xmlns="" id="{A5DBE747-0D3B-46DB-8B57-A271EEABBEEC}"/>
                </a:ext>
              </a:extLst>
            </p:cNvPr>
            <p:cNvSpPr>
              <a:spLocks/>
            </p:cNvSpPr>
            <p:nvPr/>
          </p:nvSpPr>
          <p:spPr bwMode="auto">
            <a:xfrm>
              <a:off x="6531" y="2108"/>
              <a:ext cx="16" cy="17"/>
            </a:xfrm>
            <a:custGeom>
              <a:avLst/>
              <a:gdLst>
                <a:gd name="T0" fmla="+- 0 6536 6531"/>
                <a:gd name="T1" fmla="*/ T0 w 16"/>
                <a:gd name="T2" fmla="+- 0 2108 2108"/>
                <a:gd name="T3" fmla="*/ 2108 h 17"/>
                <a:gd name="T4" fmla="+- 0 6533 6531"/>
                <a:gd name="T5" fmla="*/ T4 w 16"/>
                <a:gd name="T6" fmla="+- 0 2110 2108"/>
                <a:gd name="T7" fmla="*/ 2110 h 17"/>
                <a:gd name="T8" fmla="+- 0 6531 6531"/>
                <a:gd name="T9" fmla="*/ T8 w 16"/>
                <a:gd name="T10" fmla="+- 0 2120 2108"/>
                <a:gd name="T11" fmla="*/ 2120 h 17"/>
                <a:gd name="T12" fmla="+- 0 6535 6531"/>
                <a:gd name="T13" fmla="*/ T12 w 16"/>
                <a:gd name="T14" fmla="+- 0 2122 2108"/>
                <a:gd name="T15" fmla="*/ 2122 h 17"/>
                <a:gd name="T16" fmla="+- 0 6542 6531"/>
                <a:gd name="T17" fmla="*/ T16 w 16"/>
                <a:gd name="T18" fmla="+- 0 2124 2108"/>
                <a:gd name="T19" fmla="*/ 2124 h 17"/>
                <a:gd name="T20" fmla="+- 0 6546 6531"/>
                <a:gd name="T21" fmla="*/ T20 w 16"/>
                <a:gd name="T22" fmla="+- 0 2122 2108"/>
                <a:gd name="T23" fmla="*/ 2122 h 17"/>
                <a:gd name="T24" fmla="+- 0 6546 6531"/>
                <a:gd name="T25" fmla="*/ T24 w 16"/>
                <a:gd name="T26" fmla="+- 0 2119 2108"/>
                <a:gd name="T27" fmla="*/ 2119 h 17"/>
                <a:gd name="T28" fmla="+- 0 6546 6531"/>
                <a:gd name="T29" fmla="*/ T28 w 16"/>
                <a:gd name="T30" fmla="+- 0 2115 2108"/>
                <a:gd name="T31" fmla="*/ 2115 h 17"/>
                <a:gd name="T32" fmla="+- 0 6546 6531"/>
                <a:gd name="T33" fmla="*/ T32 w 16"/>
                <a:gd name="T34" fmla="+- 0 2110 2108"/>
                <a:gd name="T35" fmla="*/ 2110 h 17"/>
                <a:gd name="T36" fmla="+- 0 6541 6531"/>
                <a:gd name="T37" fmla="*/ T36 w 16"/>
                <a:gd name="T38" fmla="+- 0 2108 2108"/>
                <a:gd name="T39" fmla="*/ 2108 h 17"/>
                <a:gd name="T40" fmla="+- 0 6536 6531"/>
                <a:gd name="T41" fmla="*/ T40 w 16"/>
                <a:gd name="T42" fmla="+- 0 2108 2108"/>
                <a:gd name="T43" fmla="*/ 2108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6" h="17">
                  <a:moveTo>
                    <a:pt x="5" y="0"/>
                  </a:moveTo>
                  <a:lnTo>
                    <a:pt x="2" y="2"/>
                  </a:lnTo>
                  <a:lnTo>
                    <a:pt x="0" y="12"/>
                  </a:lnTo>
                  <a:lnTo>
                    <a:pt x="4" y="14"/>
                  </a:lnTo>
                  <a:lnTo>
                    <a:pt x="11" y="16"/>
                  </a:lnTo>
                  <a:lnTo>
                    <a:pt x="15" y="14"/>
                  </a:lnTo>
                  <a:lnTo>
                    <a:pt x="15" y="11"/>
                  </a:lnTo>
                  <a:lnTo>
                    <a:pt x="15" y="7"/>
                  </a:lnTo>
                  <a:lnTo>
                    <a:pt x="15" y="2"/>
                  </a:lnTo>
                  <a:lnTo>
                    <a:pt x="10" y="0"/>
                  </a:lnTo>
                  <a:lnTo>
                    <a:pt x="5" y="0"/>
                  </a:lnTo>
                  <a:close/>
                </a:path>
              </a:pathLst>
            </a:custGeom>
            <a:solidFill>
              <a:srgbClr val="EC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9" name="Freeform 131">
              <a:extLst>
                <a:ext uri="{FF2B5EF4-FFF2-40B4-BE49-F238E27FC236}">
                  <a16:creationId xmlns:a16="http://schemas.microsoft.com/office/drawing/2014/main" xmlns="" id="{D9629F72-115E-4E9D-93E5-A82F89F4859B}"/>
                </a:ext>
              </a:extLst>
            </p:cNvPr>
            <p:cNvSpPr>
              <a:spLocks/>
            </p:cNvSpPr>
            <p:nvPr/>
          </p:nvSpPr>
          <p:spPr bwMode="auto">
            <a:xfrm>
              <a:off x="6500" y="2225"/>
              <a:ext cx="19" cy="15"/>
            </a:xfrm>
            <a:custGeom>
              <a:avLst/>
              <a:gdLst>
                <a:gd name="T0" fmla="+- 0 6509 6500"/>
                <a:gd name="T1" fmla="*/ T0 w 19"/>
                <a:gd name="T2" fmla="+- 0 2226 2226"/>
                <a:gd name="T3" fmla="*/ 2226 h 15"/>
                <a:gd name="T4" fmla="+- 0 6504 6500"/>
                <a:gd name="T5" fmla="*/ T4 w 19"/>
                <a:gd name="T6" fmla="+- 0 2226 2226"/>
                <a:gd name="T7" fmla="*/ 2226 h 15"/>
                <a:gd name="T8" fmla="+- 0 6500 6500"/>
                <a:gd name="T9" fmla="*/ T8 w 19"/>
                <a:gd name="T10" fmla="+- 0 2235 2226"/>
                <a:gd name="T11" fmla="*/ 2235 h 15"/>
                <a:gd name="T12" fmla="+- 0 6504 6500"/>
                <a:gd name="T13" fmla="*/ T12 w 19"/>
                <a:gd name="T14" fmla="+- 0 2237 2226"/>
                <a:gd name="T15" fmla="*/ 2237 h 15"/>
                <a:gd name="T16" fmla="+- 0 6507 6500"/>
                <a:gd name="T17" fmla="*/ T16 w 19"/>
                <a:gd name="T18" fmla="+- 0 2239 2226"/>
                <a:gd name="T19" fmla="*/ 2239 h 15"/>
                <a:gd name="T20" fmla="+- 0 6512 6500"/>
                <a:gd name="T21" fmla="*/ T20 w 19"/>
                <a:gd name="T22" fmla="+- 0 2240 2226"/>
                <a:gd name="T23" fmla="*/ 2240 h 15"/>
                <a:gd name="T24" fmla="+- 0 6516 6500"/>
                <a:gd name="T25" fmla="*/ T24 w 19"/>
                <a:gd name="T26" fmla="+- 0 2238 2226"/>
                <a:gd name="T27" fmla="*/ 2238 h 15"/>
                <a:gd name="T28" fmla="+- 0 6519 6500"/>
                <a:gd name="T29" fmla="*/ T28 w 19"/>
                <a:gd name="T30" fmla="+- 0 2230 2226"/>
                <a:gd name="T31" fmla="*/ 2230 h 15"/>
                <a:gd name="T32" fmla="+- 0 6517 6500"/>
                <a:gd name="T33" fmla="*/ T32 w 19"/>
                <a:gd name="T34" fmla="+- 0 2228 2226"/>
                <a:gd name="T35" fmla="*/ 2228 h 15"/>
                <a:gd name="T36" fmla="+- 0 6509 6500"/>
                <a:gd name="T37" fmla="*/ T36 w 19"/>
                <a:gd name="T38" fmla="+- 0 2226 2226"/>
                <a:gd name="T39" fmla="*/ 2226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9" h="15">
                  <a:moveTo>
                    <a:pt x="9" y="0"/>
                  </a:moveTo>
                  <a:lnTo>
                    <a:pt x="4" y="0"/>
                  </a:lnTo>
                  <a:lnTo>
                    <a:pt x="0" y="9"/>
                  </a:lnTo>
                  <a:lnTo>
                    <a:pt x="4" y="11"/>
                  </a:lnTo>
                  <a:lnTo>
                    <a:pt x="7" y="13"/>
                  </a:lnTo>
                  <a:lnTo>
                    <a:pt x="12" y="14"/>
                  </a:lnTo>
                  <a:lnTo>
                    <a:pt x="16" y="12"/>
                  </a:lnTo>
                  <a:lnTo>
                    <a:pt x="19" y="4"/>
                  </a:lnTo>
                  <a:lnTo>
                    <a:pt x="17" y="2"/>
                  </a:lnTo>
                  <a:lnTo>
                    <a:pt x="9" y="0"/>
                  </a:lnTo>
                  <a:close/>
                </a:path>
              </a:pathLst>
            </a:custGeom>
            <a:solidFill>
              <a:srgbClr val="EBEBE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0" name="Freeform 132">
              <a:extLst>
                <a:ext uri="{FF2B5EF4-FFF2-40B4-BE49-F238E27FC236}">
                  <a16:creationId xmlns:a16="http://schemas.microsoft.com/office/drawing/2014/main" xmlns="" id="{B9E30392-F414-43C7-B5A7-4ADBF1F1168E}"/>
                </a:ext>
              </a:extLst>
            </p:cNvPr>
            <p:cNvSpPr>
              <a:spLocks/>
            </p:cNvSpPr>
            <p:nvPr/>
          </p:nvSpPr>
          <p:spPr bwMode="auto">
            <a:xfrm>
              <a:off x="6269" y="2340"/>
              <a:ext cx="20" cy="16"/>
            </a:xfrm>
            <a:custGeom>
              <a:avLst/>
              <a:gdLst>
                <a:gd name="T0" fmla="+- 0 6277 6270"/>
                <a:gd name="T1" fmla="*/ T0 w 20"/>
                <a:gd name="T2" fmla="+- 0 2340 2340"/>
                <a:gd name="T3" fmla="*/ 2340 h 16"/>
                <a:gd name="T4" fmla="+- 0 6273 6270"/>
                <a:gd name="T5" fmla="*/ T4 w 20"/>
                <a:gd name="T6" fmla="+- 0 2342 2340"/>
                <a:gd name="T7" fmla="*/ 2342 h 16"/>
                <a:gd name="T8" fmla="+- 0 6270 6270"/>
                <a:gd name="T9" fmla="*/ T8 w 20"/>
                <a:gd name="T10" fmla="+- 0 2346 2340"/>
                <a:gd name="T11" fmla="*/ 2346 h 16"/>
                <a:gd name="T12" fmla="+- 0 6270 6270"/>
                <a:gd name="T13" fmla="*/ T12 w 20"/>
                <a:gd name="T14" fmla="+- 0 2350 2340"/>
                <a:gd name="T15" fmla="*/ 2350 h 16"/>
                <a:gd name="T16" fmla="+- 0 6271 6270"/>
                <a:gd name="T17" fmla="*/ T16 w 20"/>
                <a:gd name="T18" fmla="+- 0 2353 2340"/>
                <a:gd name="T19" fmla="*/ 2353 h 16"/>
                <a:gd name="T20" fmla="+- 0 6279 6270"/>
                <a:gd name="T21" fmla="*/ T20 w 20"/>
                <a:gd name="T22" fmla="+- 0 2351 2340"/>
                <a:gd name="T23" fmla="*/ 2351 h 16"/>
                <a:gd name="T24" fmla="+- 0 6285 6270"/>
                <a:gd name="T25" fmla="*/ T24 w 20"/>
                <a:gd name="T26" fmla="+- 0 2356 2340"/>
                <a:gd name="T27" fmla="*/ 2356 h 16"/>
                <a:gd name="T28" fmla="+- 0 6289 6270"/>
                <a:gd name="T29" fmla="*/ T28 w 20"/>
                <a:gd name="T30" fmla="+- 0 2344 2340"/>
                <a:gd name="T31" fmla="*/ 2344 h 16"/>
                <a:gd name="T32" fmla="+- 0 6285 6270"/>
                <a:gd name="T33" fmla="*/ T32 w 20"/>
                <a:gd name="T34" fmla="+- 0 2343 2340"/>
                <a:gd name="T35" fmla="*/ 2343 h 16"/>
                <a:gd name="T36" fmla="+- 0 6277 6270"/>
                <a:gd name="T37" fmla="*/ T36 w 20"/>
                <a:gd name="T38" fmla="+- 0 2340 2340"/>
                <a:gd name="T39" fmla="*/ 2340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16">
                  <a:moveTo>
                    <a:pt x="7" y="0"/>
                  </a:moveTo>
                  <a:lnTo>
                    <a:pt x="3" y="2"/>
                  </a:lnTo>
                  <a:lnTo>
                    <a:pt x="0" y="6"/>
                  </a:lnTo>
                  <a:lnTo>
                    <a:pt x="0" y="10"/>
                  </a:lnTo>
                  <a:lnTo>
                    <a:pt x="1" y="13"/>
                  </a:lnTo>
                  <a:lnTo>
                    <a:pt x="9" y="11"/>
                  </a:lnTo>
                  <a:lnTo>
                    <a:pt x="15" y="16"/>
                  </a:lnTo>
                  <a:lnTo>
                    <a:pt x="19" y="4"/>
                  </a:lnTo>
                  <a:lnTo>
                    <a:pt x="15" y="3"/>
                  </a:lnTo>
                  <a:lnTo>
                    <a:pt x="7" y="0"/>
                  </a:lnTo>
                  <a:close/>
                </a:path>
              </a:pathLst>
            </a:custGeom>
            <a:solidFill>
              <a:srgbClr val="F1F1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1" name="Freeform 133">
              <a:extLst>
                <a:ext uri="{FF2B5EF4-FFF2-40B4-BE49-F238E27FC236}">
                  <a16:creationId xmlns:a16="http://schemas.microsoft.com/office/drawing/2014/main" xmlns="" id="{60003A3F-06B5-42E4-963A-8F0ECB6C0563}"/>
                </a:ext>
              </a:extLst>
            </p:cNvPr>
            <p:cNvSpPr>
              <a:spLocks/>
            </p:cNvSpPr>
            <p:nvPr/>
          </p:nvSpPr>
          <p:spPr bwMode="auto">
            <a:xfrm>
              <a:off x="6479" y="2270"/>
              <a:ext cx="15" cy="16"/>
            </a:xfrm>
            <a:custGeom>
              <a:avLst/>
              <a:gdLst>
                <a:gd name="T0" fmla="+- 0 6483 6479"/>
                <a:gd name="T1" fmla="*/ T0 w 15"/>
                <a:gd name="T2" fmla="+- 0 2270 2270"/>
                <a:gd name="T3" fmla="*/ 2270 h 16"/>
                <a:gd name="T4" fmla="+- 0 6481 6479"/>
                <a:gd name="T5" fmla="*/ T4 w 15"/>
                <a:gd name="T6" fmla="+- 0 2273 2270"/>
                <a:gd name="T7" fmla="*/ 2273 h 16"/>
                <a:gd name="T8" fmla="+- 0 6480 6479"/>
                <a:gd name="T9" fmla="*/ T8 w 15"/>
                <a:gd name="T10" fmla="+- 0 2275 2270"/>
                <a:gd name="T11" fmla="*/ 2275 h 16"/>
                <a:gd name="T12" fmla="+- 0 6479 6479"/>
                <a:gd name="T13" fmla="*/ T12 w 15"/>
                <a:gd name="T14" fmla="+- 0 2281 2270"/>
                <a:gd name="T15" fmla="*/ 2281 h 16"/>
                <a:gd name="T16" fmla="+- 0 6482 6479"/>
                <a:gd name="T17" fmla="*/ T16 w 15"/>
                <a:gd name="T18" fmla="+- 0 2284 2270"/>
                <a:gd name="T19" fmla="*/ 2284 h 16"/>
                <a:gd name="T20" fmla="+- 0 6490 6479"/>
                <a:gd name="T21" fmla="*/ T20 w 15"/>
                <a:gd name="T22" fmla="+- 0 2286 2270"/>
                <a:gd name="T23" fmla="*/ 2286 h 16"/>
                <a:gd name="T24" fmla="+- 0 6492 6479"/>
                <a:gd name="T25" fmla="*/ T24 w 15"/>
                <a:gd name="T26" fmla="+- 0 2284 2270"/>
                <a:gd name="T27" fmla="*/ 2284 h 16"/>
                <a:gd name="T28" fmla="+- 0 6494 6479"/>
                <a:gd name="T29" fmla="*/ T28 w 15"/>
                <a:gd name="T30" fmla="+- 0 2275 2270"/>
                <a:gd name="T31" fmla="*/ 2275 h 16"/>
                <a:gd name="T32" fmla="+- 0 6492 6479"/>
                <a:gd name="T33" fmla="*/ T32 w 15"/>
                <a:gd name="T34" fmla="+- 0 2272 2270"/>
                <a:gd name="T35" fmla="*/ 2272 h 16"/>
                <a:gd name="T36" fmla="+- 0 6483 6479"/>
                <a:gd name="T37" fmla="*/ T36 w 15"/>
                <a:gd name="T38" fmla="+- 0 2270 2270"/>
                <a:gd name="T39" fmla="*/ 2270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 h="16">
                  <a:moveTo>
                    <a:pt x="4" y="0"/>
                  </a:moveTo>
                  <a:lnTo>
                    <a:pt x="2" y="3"/>
                  </a:lnTo>
                  <a:lnTo>
                    <a:pt x="1" y="5"/>
                  </a:lnTo>
                  <a:lnTo>
                    <a:pt x="0" y="11"/>
                  </a:lnTo>
                  <a:lnTo>
                    <a:pt x="3" y="14"/>
                  </a:lnTo>
                  <a:lnTo>
                    <a:pt x="11" y="16"/>
                  </a:lnTo>
                  <a:lnTo>
                    <a:pt x="13" y="14"/>
                  </a:lnTo>
                  <a:lnTo>
                    <a:pt x="15" y="5"/>
                  </a:lnTo>
                  <a:lnTo>
                    <a:pt x="13" y="2"/>
                  </a:lnTo>
                  <a:lnTo>
                    <a:pt x="4" y="0"/>
                  </a:lnTo>
                  <a:close/>
                </a:path>
              </a:pathLst>
            </a:custGeom>
            <a:solidFill>
              <a:srgbClr val="E5E5E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2" name="Freeform 134">
              <a:extLst>
                <a:ext uri="{FF2B5EF4-FFF2-40B4-BE49-F238E27FC236}">
                  <a16:creationId xmlns:a16="http://schemas.microsoft.com/office/drawing/2014/main" xmlns="" id="{875C0B32-287A-490E-8959-E15270CBD57C}"/>
                </a:ext>
              </a:extLst>
            </p:cNvPr>
            <p:cNvSpPr>
              <a:spLocks/>
            </p:cNvSpPr>
            <p:nvPr/>
          </p:nvSpPr>
          <p:spPr bwMode="auto">
            <a:xfrm>
              <a:off x="6558" y="1721"/>
              <a:ext cx="17" cy="16"/>
            </a:xfrm>
            <a:custGeom>
              <a:avLst/>
              <a:gdLst>
                <a:gd name="T0" fmla="+- 0 6562 6559"/>
                <a:gd name="T1" fmla="*/ T0 w 17"/>
                <a:gd name="T2" fmla="+- 0 1722 1722"/>
                <a:gd name="T3" fmla="*/ 1722 h 16"/>
                <a:gd name="T4" fmla="+- 0 6559 6559"/>
                <a:gd name="T5" fmla="*/ T4 w 17"/>
                <a:gd name="T6" fmla="+- 0 1730 1722"/>
                <a:gd name="T7" fmla="*/ 1730 h 16"/>
                <a:gd name="T8" fmla="+- 0 6561 6559"/>
                <a:gd name="T9" fmla="*/ T8 w 17"/>
                <a:gd name="T10" fmla="+- 0 1734 1722"/>
                <a:gd name="T11" fmla="*/ 1734 h 16"/>
                <a:gd name="T12" fmla="+- 0 6569 6559"/>
                <a:gd name="T13" fmla="*/ T12 w 17"/>
                <a:gd name="T14" fmla="+- 0 1738 1722"/>
                <a:gd name="T15" fmla="*/ 1738 h 16"/>
                <a:gd name="T16" fmla="+- 0 6572 6559"/>
                <a:gd name="T17" fmla="*/ T16 w 17"/>
                <a:gd name="T18" fmla="+- 0 1735 1722"/>
                <a:gd name="T19" fmla="*/ 1735 h 16"/>
                <a:gd name="T20" fmla="+- 0 6575 6559"/>
                <a:gd name="T21" fmla="*/ T20 w 17"/>
                <a:gd name="T22" fmla="+- 0 1727 1722"/>
                <a:gd name="T23" fmla="*/ 1727 h 16"/>
                <a:gd name="T24" fmla="+- 0 6572 6559"/>
                <a:gd name="T25" fmla="*/ T24 w 17"/>
                <a:gd name="T26" fmla="+- 0 1725 1722"/>
                <a:gd name="T27" fmla="*/ 1725 h 16"/>
                <a:gd name="T28" fmla="+- 0 6569 6559"/>
                <a:gd name="T29" fmla="*/ T28 w 17"/>
                <a:gd name="T30" fmla="+- 0 1723 1722"/>
                <a:gd name="T31" fmla="*/ 1723 h 16"/>
                <a:gd name="T32" fmla="+- 0 6565 6559"/>
                <a:gd name="T33" fmla="*/ T32 w 17"/>
                <a:gd name="T34" fmla="+- 0 1723 1722"/>
                <a:gd name="T35" fmla="*/ 1723 h 16"/>
                <a:gd name="T36" fmla="+- 0 6562 6559"/>
                <a:gd name="T37" fmla="*/ T36 w 17"/>
                <a:gd name="T38" fmla="+- 0 1722 1722"/>
                <a:gd name="T39" fmla="*/ 1722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7" h="16">
                  <a:moveTo>
                    <a:pt x="3" y="0"/>
                  </a:moveTo>
                  <a:lnTo>
                    <a:pt x="0" y="8"/>
                  </a:lnTo>
                  <a:lnTo>
                    <a:pt x="2" y="12"/>
                  </a:lnTo>
                  <a:lnTo>
                    <a:pt x="10" y="16"/>
                  </a:lnTo>
                  <a:lnTo>
                    <a:pt x="13" y="13"/>
                  </a:lnTo>
                  <a:lnTo>
                    <a:pt x="16" y="5"/>
                  </a:lnTo>
                  <a:lnTo>
                    <a:pt x="13" y="3"/>
                  </a:lnTo>
                  <a:lnTo>
                    <a:pt x="10" y="1"/>
                  </a:lnTo>
                  <a:lnTo>
                    <a:pt x="6" y="1"/>
                  </a:lnTo>
                  <a:lnTo>
                    <a:pt x="3" y="0"/>
                  </a:lnTo>
                  <a:close/>
                </a:path>
              </a:pathLst>
            </a:custGeom>
            <a:solidFill>
              <a:srgbClr val="EEED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3" name="Freeform 135">
              <a:extLst>
                <a:ext uri="{FF2B5EF4-FFF2-40B4-BE49-F238E27FC236}">
                  <a16:creationId xmlns:a16="http://schemas.microsoft.com/office/drawing/2014/main" xmlns="" id="{06FADDAD-C5CC-48D7-BE4F-3C02C47C48AF}"/>
                </a:ext>
              </a:extLst>
            </p:cNvPr>
            <p:cNvSpPr>
              <a:spLocks/>
            </p:cNvSpPr>
            <p:nvPr/>
          </p:nvSpPr>
          <p:spPr bwMode="auto">
            <a:xfrm>
              <a:off x="6506" y="2166"/>
              <a:ext cx="18" cy="15"/>
            </a:xfrm>
            <a:custGeom>
              <a:avLst/>
              <a:gdLst>
                <a:gd name="T0" fmla="+- 0 6513 6506"/>
                <a:gd name="T1" fmla="*/ T0 w 18"/>
                <a:gd name="T2" fmla="+- 0 2166 2166"/>
                <a:gd name="T3" fmla="*/ 2166 h 15"/>
                <a:gd name="T4" fmla="+- 0 6510 6506"/>
                <a:gd name="T5" fmla="*/ T4 w 18"/>
                <a:gd name="T6" fmla="+- 0 2167 2166"/>
                <a:gd name="T7" fmla="*/ 2167 h 15"/>
                <a:gd name="T8" fmla="+- 0 6506 6506"/>
                <a:gd name="T9" fmla="*/ T8 w 18"/>
                <a:gd name="T10" fmla="+- 0 2175 2166"/>
                <a:gd name="T11" fmla="*/ 2175 h 15"/>
                <a:gd name="T12" fmla="+- 0 6509 6506"/>
                <a:gd name="T13" fmla="*/ T12 w 18"/>
                <a:gd name="T14" fmla="+- 0 2178 2166"/>
                <a:gd name="T15" fmla="*/ 2178 h 15"/>
                <a:gd name="T16" fmla="+- 0 6517 6506"/>
                <a:gd name="T17" fmla="*/ T16 w 18"/>
                <a:gd name="T18" fmla="+- 0 2181 2166"/>
                <a:gd name="T19" fmla="*/ 2181 h 15"/>
                <a:gd name="T20" fmla="+- 0 6520 6506"/>
                <a:gd name="T21" fmla="*/ T20 w 18"/>
                <a:gd name="T22" fmla="+- 0 2180 2166"/>
                <a:gd name="T23" fmla="*/ 2180 h 15"/>
                <a:gd name="T24" fmla="+- 0 6524 6506"/>
                <a:gd name="T25" fmla="*/ T24 w 18"/>
                <a:gd name="T26" fmla="+- 0 2172 2166"/>
                <a:gd name="T27" fmla="*/ 2172 h 15"/>
                <a:gd name="T28" fmla="+- 0 6522 6506"/>
                <a:gd name="T29" fmla="*/ T28 w 18"/>
                <a:gd name="T30" fmla="+- 0 2169 2166"/>
                <a:gd name="T31" fmla="*/ 2169 h 15"/>
                <a:gd name="T32" fmla="+- 0 6517 6506"/>
                <a:gd name="T33" fmla="*/ T32 w 18"/>
                <a:gd name="T34" fmla="+- 0 2167 2166"/>
                <a:gd name="T35" fmla="*/ 2167 h 15"/>
                <a:gd name="T36" fmla="+- 0 6513 6506"/>
                <a:gd name="T37" fmla="*/ T36 w 18"/>
                <a:gd name="T38" fmla="+- 0 2166 2166"/>
                <a:gd name="T39" fmla="*/ 2166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 h="15">
                  <a:moveTo>
                    <a:pt x="7" y="0"/>
                  </a:moveTo>
                  <a:lnTo>
                    <a:pt x="4" y="1"/>
                  </a:lnTo>
                  <a:lnTo>
                    <a:pt x="0" y="9"/>
                  </a:lnTo>
                  <a:lnTo>
                    <a:pt x="3" y="12"/>
                  </a:lnTo>
                  <a:lnTo>
                    <a:pt x="11" y="15"/>
                  </a:lnTo>
                  <a:lnTo>
                    <a:pt x="14" y="14"/>
                  </a:lnTo>
                  <a:lnTo>
                    <a:pt x="18" y="6"/>
                  </a:lnTo>
                  <a:lnTo>
                    <a:pt x="16" y="3"/>
                  </a:lnTo>
                  <a:lnTo>
                    <a:pt x="11" y="1"/>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4" name="Freeform 136">
              <a:extLst>
                <a:ext uri="{FF2B5EF4-FFF2-40B4-BE49-F238E27FC236}">
                  <a16:creationId xmlns:a16="http://schemas.microsoft.com/office/drawing/2014/main" xmlns="" id="{618208E3-3607-48F1-9A13-EBF6650EEAC9}"/>
                </a:ext>
              </a:extLst>
            </p:cNvPr>
            <p:cNvSpPr>
              <a:spLocks/>
            </p:cNvSpPr>
            <p:nvPr/>
          </p:nvSpPr>
          <p:spPr bwMode="auto">
            <a:xfrm>
              <a:off x="6545" y="1760"/>
              <a:ext cx="16" cy="17"/>
            </a:xfrm>
            <a:custGeom>
              <a:avLst/>
              <a:gdLst>
                <a:gd name="T0" fmla="+- 0 6552 6546"/>
                <a:gd name="T1" fmla="*/ T0 w 16"/>
                <a:gd name="T2" fmla="+- 0 1760 1760"/>
                <a:gd name="T3" fmla="*/ 1760 h 17"/>
                <a:gd name="T4" fmla="+- 0 6549 6546"/>
                <a:gd name="T5" fmla="*/ T4 w 16"/>
                <a:gd name="T6" fmla="+- 0 1762 1760"/>
                <a:gd name="T7" fmla="*/ 1762 h 17"/>
                <a:gd name="T8" fmla="+- 0 6546 6546"/>
                <a:gd name="T9" fmla="*/ T8 w 16"/>
                <a:gd name="T10" fmla="+- 0 1770 1760"/>
                <a:gd name="T11" fmla="*/ 1770 h 17"/>
                <a:gd name="T12" fmla="+- 0 6548 6546"/>
                <a:gd name="T13" fmla="*/ T12 w 16"/>
                <a:gd name="T14" fmla="+- 0 1773 1760"/>
                <a:gd name="T15" fmla="*/ 1773 h 17"/>
                <a:gd name="T16" fmla="+- 0 6552 6546"/>
                <a:gd name="T17" fmla="*/ T16 w 16"/>
                <a:gd name="T18" fmla="+- 0 1775 1760"/>
                <a:gd name="T19" fmla="*/ 1775 h 17"/>
                <a:gd name="T20" fmla="+- 0 6555 6546"/>
                <a:gd name="T21" fmla="*/ T20 w 16"/>
                <a:gd name="T22" fmla="+- 0 1777 1760"/>
                <a:gd name="T23" fmla="*/ 1777 h 17"/>
                <a:gd name="T24" fmla="+- 0 6558 6546"/>
                <a:gd name="T25" fmla="*/ T24 w 16"/>
                <a:gd name="T26" fmla="+- 0 1774 1760"/>
                <a:gd name="T27" fmla="*/ 1774 h 17"/>
                <a:gd name="T28" fmla="+- 0 6562 6546"/>
                <a:gd name="T29" fmla="*/ T28 w 16"/>
                <a:gd name="T30" fmla="+- 0 1767 1760"/>
                <a:gd name="T31" fmla="*/ 1767 h 17"/>
                <a:gd name="T32" fmla="+- 0 6559 6546"/>
                <a:gd name="T33" fmla="*/ T32 w 16"/>
                <a:gd name="T34" fmla="+- 0 1764 1760"/>
                <a:gd name="T35" fmla="*/ 1764 h 17"/>
                <a:gd name="T36" fmla="+- 0 6552 6546"/>
                <a:gd name="T37" fmla="*/ T36 w 16"/>
                <a:gd name="T38" fmla="+- 0 1760 1760"/>
                <a:gd name="T39" fmla="*/ 1760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 h="17">
                  <a:moveTo>
                    <a:pt x="6" y="0"/>
                  </a:moveTo>
                  <a:lnTo>
                    <a:pt x="3" y="2"/>
                  </a:lnTo>
                  <a:lnTo>
                    <a:pt x="0" y="10"/>
                  </a:lnTo>
                  <a:lnTo>
                    <a:pt x="2" y="13"/>
                  </a:lnTo>
                  <a:lnTo>
                    <a:pt x="6" y="15"/>
                  </a:lnTo>
                  <a:lnTo>
                    <a:pt x="9" y="17"/>
                  </a:lnTo>
                  <a:lnTo>
                    <a:pt x="12" y="14"/>
                  </a:lnTo>
                  <a:lnTo>
                    <a:pt x="16" y="7"/>
                  </a:lnTo>
                  <a:lnTo>
                    <a:pt x="13" y="4"/>
                  </a:lnTo>
                  <a:lnTo>
                    <a:pt x="6" y="0"/>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5" name="Freeform 137">
              <a:extLst>
                <a:ext uri="{FF2B5EF4-FFF2-40B4-BE49-F238E27FC236}">
                  <a16:creationId xmlns:a16="http://schemas.microsoft.com/office/drawing/2014/main" xmlns="" id="{06B03055-B637-40AB-B448-9093CE8C7C81}"/>
                </a:ext>
              </a:extLst>
            </p:cNvPr>
            <p:cNvSpPr>
              <a:spLocks/>
            </p:cNvSpPr>
            <p:nvPr/>
          </p:nvSpPr>
          <p:spPr bwMode="auto">
            <a:xfrm>
              <a:off x="6533" y="1789"/>
              <a:ext cx="15" cy="17"/>
            </a:xfrm>
            <a:custGeom>
              <a:avLst/>
              <a:gdLst>
                <a:gd name="T0" fmla="+- 0 6538 6533"/>
                <a:gd name="T1" fmla="*/ T0 w 15"/>
                <a:gd name="T2" fmla="+- 0 1789 1789"/>
                <a:gd name="T3" fmla="*/ 1789 h 17"/>
                <a:gd name="T4" fmla="+- 0 6536 6533"/>
                <a:gd name="T5" fmla="*/ T4 w 15"/>
                <a:gd name="T6" fmla="+- 0 1792 1789"/>
                <a:gd name="T7" fmla="*/ 1792 h 17"/>
                <a:gd name="T8" fmla="+- 0 6534 6533"/>
                <a:gd name="T9" fmla="*/ T8 w 15"/>
                <a:gd name="T10" fmla="+- 0 1797 1789"/>
                <a:gd name="T11" fmla="*/ 1797 h 17"/>
                <a:gd name="T12" fmla="+- 0 6533 6533"/>
                <a:gd name="T13" fmla="*/ T12 w 15"/>
                <a:gd name="T14" fmla="+- 0 1800 1789"/>
                <a:gd name="T15" fmla="*/ 1800 h 17"/>
                <a:gd name="T16" fmla="+- 0 6533 6533"/>
                <a:gd name="T17" fmla="*/ T16 w 15"/>
                <a:gd name="T18" fmla="+- 0 1804 1789"/>
                <a:gd name="T19" fmla="*/ 1804 h 17"/>
                <a:gd name="T20" fmla="+- 0 6543 6533"/>
                <a:gd name="T21" fmla="*/ T20 w 15"/>
                <a:gd name="T22" fmla="+- 0 1806 1789"/>
                <a:gd name="T23" fmla="*/ 1806 h 17"/>
                <a:gd name="T24" fmla="+- 0 6546 6533"/>
                <a:gd name="T25" fmla="*/ T24 w 15"/>
                <a:gd name="T26" fmla="+- 0 1803 1789"/>
                <a:gd name="T27" fmla="*/ 1803 h 17"/>
                <a:gd name="T28" fmla="+- 0 6548 6533"/>
                <a:gd name="T29" fmla="*/ T28 w 15"/>
                <a:gd name="T30" fmla="+- 0 1795 1789"/>
                <a:gd name="T31" fmla="*/ 1795 h 17"/>
                <a:gd name="T32" fmla="+- 0 6546 6533"/>
                <a:gd name="T33" fmla="*/ T32 w 15"/>
                <a:gd name="T34" fmla="+- 0 1791 1789"/>
                <a:gd name="T35" fmla="*/ 1791 h 17"/>
                <a:gd name="T36" fmla="+- 0 6542 6533"/>
                <a:gd name="T37" fmla="*/ T36 w 15"/>
                <a:gd name="T38" fmla="+- 0 1790 1789"/>
                <a:gd name="T39" fmla="*/ 1790 h 17"/>
                <a:gd name="T40" fmla="+- 0 6538 6533"/>
                <a:gd name="T41" fmla="*/ T40 w 15"/>
                <a:gd name="T42" fmla="+- 0 1789 1789"/>
                <a:gd name="T43" fmla="*/ 1789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 h="17">
                  <a:moveTo>
                    <a:pt x="5" y="0"/>
                  </a:moveTo>
                  <a:lnTo>
                    <a:pt x="3" y="3"/>
                  </a:lnTo>
                  <a:lnTo>
                    <a:pt x="1" y="8"/>
                  </a:lnTo>
                  <a:lnTo>
                    <a:pt x="0" y="11"/>
                  </a:lnTo>
                  <a:lnTo>
                    <a:pt x="0" y="15"/>
                  </a:lnTo>
                  <a:lnTo>
                    <a:pt x="10" y="17"/>
                  </a:lnTo>
                  <a:lnTo>
                    <a:pt x="13" y="14"/>
                  </a:lnTo>
                  <a:lnTo>
                    <a:pt x="15" y="6"/>
                  </a:lnTo>
                  <a:lnTo>
                    <a:pt x="13" y="2"/>
                  </a:lnTo>
                  <a:lnTo>
                    <a:pt x="9" y="1"/>
                  </a:lnTo>
                  <a:lnTo>
                    <a:pt x="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6" name="Freeform 138">
              <a:extLst>
                <a:ext uri="{FF2B5EF4-FFF2-40B4-BE49-F238E27FC236}">
                  <a16:creationId xmlns:a16="http://schemas.microsoft.com/office/drawing/2014/main" xmlns="" id="{9F4AB3D0-B610-4417-B4F0-2AD69AB0DE39}"/>
                </a:ext>
              </a:extLst>
            </p:cNvPr>
            <p:cNvSpPr>
              <a:spLocks/>
            </p:cNvSpPr>
            <p:nvPr/>
          </p:nvSpPr>
          <p:spPr bwMode="auto">
            <a:xfrm>
              <a:off x="6508" y="2089"/>
              <a:ext cx="14" cy="17"/>
            </a:xfrm>
            <a:custGeom>
              <a:avLst/>
              <a:gdLst>
                <a:gd name="T0" fmla="+- 0 6513 6508"/>
                <a:gd name="T1" fmla="*/ T0 w 14"/>
                <a:gd name="T2" fmla="+- 0 2089 2089"/>
                <a:gd name="T3" fmla="*/ 2089 h 17"/>
                <a:gd name="T4" fmla="+- 0 6511 6508"/>
                <a:gd name="T5" fmla="*/ T4 w 14"/>
                <a:gd name="T6" fmla="+- 0 2092 2089"/>
                <a:gd name="T7" fmla="*/ 2092 h 17"/>
                <a:gd name="T8" fmla="+- 0 6510 6508"/>
                <a:gd name="T9" fmla="*/ T8 w 14"/>
                <a:gd name="T10" fmla="+- 0 2096 2089"/>
                <a:gd name="T11" fmla="*/ 2096 h 17"/>
                <a:gd name="T12" fmla="+- 0 6508 6508"/>
                <a:gd name="T13" fmla="*/ T12 w 14"/>
                <a:gd name="T14" fmla="+- 0 2100 2089"/>
                <a:gd name="T15" fmla="*/ 2100 h 17"/>
                <a:gd name="T16" fmla="+- 0 6508 6508"/>
                <a:gd name="T17" fmla="*/ T16 w 14"/>
                <a:gd name="T18" fmla="+- 0 2103 2089"/>
                <a:gd name="T19" fmla="*/ 2103 h 17"/>
                <a:gd name="T20" fmla="+- 0 6516 6508"/>
                <a:gd name="T21" fmla="*/ T20 w 14"/>
                <a:gd name="T22" fmla="+- 0 2104 2089"/>
                <a:gd name="T23" fmla="*/ 2104 h 17"/>
                <a:gd name="T24" fmla="+- 0 6520 6508"/>
                <a:gd name="T25" fmla="*/ T24 w 14"/>
                <a:gd name="T26" fmla="+- 0 2106 2089"/>
                <a:gd name="T27" fmla="*/ 2106 h 17"/>
                <a:gd name="T28" fmla="+- 0 6522 6508"/>
                <a:gd name="T29" fmla="*/ T28 w 14"/>
                <a:gd name="T30" fmla="+- 0 2097 2089"/>
                <a:gd name="T31" fmla="*/ 2097 h 17"/>
                <a:gd name="T32" fmla="+- 0 6522 6508"/>
                <a:gd name="T33" fmla="*/ T32 w 14"/>
                <a:gd name="T34" fmla="+- 0 2093 2089"/>
                <a:gd name="T35" fmla="*/ 2093 h 17"/>
                <a:gd name="T36" fmla="+- 0 6513 6508"/>
                <a:gd name="T37" fmla="*/ T36 w 14"/>
                <a:gd name="T38" fmla="+- 0 2089 2089"/>
                <a:gd name="T39" fmla="*/ 2089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4" h="17">
                  <a:moveTo>
                    <a:pt x="5" y="0"/>
                  </a:moveTo>
                  <a:lnTo>
                    <a:pt x="3" y="3"/>
                  </a:lnTo>
                  <a:lnTo>
                    <a:pt x="2" y="7"/>
                  </a:lnTo>
                  <a:lnTo>
                    <a:pt x="0" y="11"/>
                  </a:lnTo>
                  <a:lnTo>
                    <a:pt x="0" y="14"/>
                  </a:lnTo>
                  <a:lnTo>
                    <a:pt x="8" y="15"/>
                  </a:lnTo>
                  <a:lnTo>
                    <a:pt x="12" y="17"/>
                  </a:lnTo>
                  <a:lnTo>
                    <a:pt x="14" y="8"/>
                  </a:lnTo>
                  <a:lnTo>
                    <a:pt x="14" y="4"/>
                  </a:lnTo>
                  <a:lnTo>
                    <a:pt x="5" y="0"/>
                  </a:lnTo>
                  <a:close/>
                </a:path>
              </a:pathLst>
            </a:custGeom>
            <a:solidFill>
              <a:srgbClr val="F0F0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7" name="Freeform 139">
              <a:extLst>
                <a:ext uri="{FF2B5EF4-FFF2-40B4-BE49-F238E27FC236}">
                  <a16:creationId xmlns:a16="http://schemas.microsoft.com/office/drawing/2014/main" xmlns="" id="{C994CC8D-E078-45CF-B153-6A1EFD145230}"/>
                </a:ext>
              </a:extLst>
            </p:cNvPr>
            <p:cNvSpPr>
              <a:spLocks/>
            </p:cNvSpPr>
            <p:nvPr/>
          </p:nvSpPr>
          <p:spPr bwMode="auto">
            <a:xfrm>
              <a:off x="6609" y="1664"/>
              <a:ext cx="18" cy="17"/>
            </a:xfrm>
            <a:custGeom>
              <a:avLst/>
              <a:gdLst>
                <a:gd name="T0" fmla="+- 0 6612 6609"/>
                <a:gd name="T1" fmla="*/ T0 w 18"/>
                <a:gd name="T2" fmla="+- 0 1665 1665"/>
                <a:gd name="T3" fmla="*/ 1665 h 17"/>
                <a:gd name="T4" fmla="+- 0 6609 6609"/>
                <a:gd name="T5" fmla="*/ T4 w 18"/>
                <a:gd name="T6" fmla="+- 0 1675 1665"/>
                <a:gd name="T7" fmla="*/ 1675 h 17"/>
                <a:gd name="T8" fmla="+- 0 6612 6609"/>
                <a:gd name="T9" fmla="*/ T8 w 18"/>
                <a:gd name="T10" fmla="+- 0 1678 1665"/>
                <a:gd name="T11" fmla="*/ 1678 h 17"/>
                <a:gd name="T12" fmla="+- 0 6620 6609"/>
                <a:gd name="T13" fmla="*/ T12 w 18"/>
                <a:gd name="T14" fmla="+- 0 1681 1665"/>
                <a:gd name="T15" fmla="*/ 1681 h 17"/>
                <a:gd name="T16" fmla="+- 0 6623 6609"/>
                <a:gd name="T17" fmla="*/ T16 w 18"/>
                <a:gd name="T18" fmla="+- 0 1678 1665"/>
                <a:gd name="T19" fmla="*/ 1678 h 17"/>
                <a:gd name="T20" fmla="+- 0 6627 6609"/>
                <a:gd name="T21" fmla="*/ T20 w 18"/>
                <a:gd name="T22" fmla="+- 0 1670 1665"/>
                <a:gd name="T23" fmla="*/ 1670 h 17"/>
                <a:gd name="T24" fmla="+- 0 6623 6609"/>
                <a:gd name="T25" fmla="*/ T24 w 18"/>
                <a:gd name="T26" fmla="+- 0 1669 1665"/>
                <a:gd name="T27" fmla="*/ 1669 h 17"/>
                <a:gd name="T28" fmla="+- 0 6620 6609"/>
                <a:gd name="T29" fmla="*/ T28 w 18"/>
                <a:gd name="T30" fmla="+- 0 1667 1665"/>
                <a:gd name="T31" fmla="*/ 1667 h 17"/>
                <a:gd name="T32" fmla="+- 0 6616 6609"/>
                <a:gd name="T33" fmla="*/ T32 w 18"/>
                <a:gd name="T34" fmla="+- 0 1667 1665"/>
                <a:gd name="T35" fmla="*/ 1667 h 17"/>
                <a:gd name="T36" fmla="+- 0 6612 6609"/>
                <a:gd name="T37" fmla="*/ T36 w 18"/>
                <a:gd name="T38" fmla="+- 0 1665 1665"/>
                <a:gd name="T39" fmla="*/ 1665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 h="17">
                  <a:moveTo>
                    <a:pt x="3" y="0"/>
                  </a:moveTo>
                  <a:lnTo>
                    <a:pt x="0" y="10"/>
                  </a:lnTo>
                  <a:lnTo>
                    <a:pt x="3" y="13"/>
                  </a:lnTo>
                  <a:lnTo>
                    <a:pt x="11" y="16"/>
                  </a:lnTo>
                  <a:lnTo>
                    <a:pt x="14" y="13"/>
                  </a:lnTo>
                  <a:lnTo>
                    <a:pt x="18" y="5"/>
                  </a:lnTo>
                  <a:lnTo>
                    <a:pt x="14" y="4"/>
                  </a:lnTo>
                  <a:lnTo>
                    <a:pt x="11" y="2"/>
                  </a:lnTo>
                  <a:lnTo>
                    <a:pt x="7" y="2"/>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8" name="Freeform 140">
              <a:extLst>
                <a:ext uri="{FF2B5EF4-FFF2-40B4-BE49-F238E27FC236}">
                  <a16:creationId xmlns:a16="http://schemas.microsoft.com/office/drawing/2014/main" xmlns="" id="{D936C46B-90E5-4EFF-BEDC-C1B7911A76FB}"/>
                </a:ext>
              </a:extLst>
            </p:cNvPr>
            <p:cNvSpPr>
              <a:spLocks/>
            </p:cNvSpPr>
            <p:nvPr/>
          </p:nvSpPr>
          <p:spPr bwMode="auto">
            <a:xfrm>
              <a:off x="6247" y="2355"/>
              <a:ext cx="15" cy="14"/>
            </a:xfrm>
            <a:custGeom>
              <a:avLst/>
              <a:gdLst>
                <a:gd name="T0" fmla="+- 0 6252 6248"/>
                <a:gd name="T1" fmla="*/ T0 w 15"/>
                <a:gd name="T2" fmla="+- 0 2356 2356"/>
                <a:gd name="T3" fmla="*/ 2356 h 14"/>
                <a:gd name="T4" fmla="+- 0 6249 6248"/>
                <a:gd name="T5" fmla="*/ T4 w 15"/>
                <a:gd name="T6" fmla="+- 0 2356 2356"/>
                <a:gd name="T7" fmla="*/ 2356 h 14"/>
                <a:gd name="T8" fmla="+- 0 6248 6248"/>
                <a:gd name="T9" fmla="*/ T8 w 15"/>
                <a:gd name="T10" fmla="+- 0 2360 2356"/>
                <a:gd name="T11" fmla="*/ 2360 h 14"/>
                <a:gd name="T12" fmla="+- 0 6248 6248"/>
                <a:gd name="T13" fmla="*/ T12 w 15"/>
                <a:gd name="T14" fmla="+- 0 2364 2356"/>
                <a:gd name="T15" fmla="*/ 2364 h 14"/>
                <a:gd name="T16" fmla="+- 0 6250 6248"/>
                <a:gd name="T17" fmla="*/ T16 w 15"/>
                <a:gd name="T18" fmla="+- 0 2368 2356"/>
                <a:gd name="T19" fmla="*/ 2368 h 14"/>
                <a:gd name="T20" fmla="+- 0 6257 6248"/>
                <a:gd name="T21" fmla="*/ T20 w 15"/>
                <a:gd name="T22" fmla="+- 0 2369 2356"/>
                <a:gd name="T23" fmla="*/ 2369 h 14"/>
                <a:gd name="T24" fmla="+- 0 6261 6248"/>
                <a:gd name="T25" fmla="*/ T24 w 15"/>
                <a:gd name="T26" fmla="+- 0 2368 2356"/>
                <a:gd name="T27" fmla="*/ 2368 h 14"/>
                <a:gd name="T28" fmla="+- 0 6263 6248"/>
                <a:gd name="T29" fmla="*/ T28 w 15"/>
                <a:gd name="T30" fmla="+- 0 2359 2356"/>
                <a:gd name="T31" fmla="*/ 2359 h 14"/>
                <a:gd name="T32" fmla="+- 0 6259 6248"/>
                <a:gd name="T33" fmla="*/ T32 w 15"/>
                <a:gd name="T34" fmla="+- 0 2358 2356"/>
                <a:gd name="T35" fmla="*/ 2358 h 14"/>
                <a:gd name="T36" fmla="+- 0 6252 6248"/>
                <a:gd name="T37" fmla="*/ T36 w 15"/>
                <a:gd name="T38" fmla="+- 0 2356 2356"/>
                <a:gd name="T39" fmla="*/ 2356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 h="14">
                  <a:moveTo>
                    <a:pt x="4" y="0"/>
                  </a:moveTo>
                  <a:lnTo>
                    <a:pt x="1" y="0"/>
                  </a:lnTo>
                  <a:lnTo>
                    <a:pt x="0" y="4"/>
                  </a:lnTo>
                  <a:lnTo>
                    <a:pt x="0" y="8"/>
                  </a:lnTo>
                  <a:lnTo>
                    <a:pt x="2" y="12"/>
                  </a:lnTo>
                  <a:lnTo>
                    <a:pt x="9" y="13"/>
                  </a:lnTo>
                  <a:lnTo>
                    <a:pt x="13" y="12"/>
                  </a:lnTo>
                  <a:lnTo>
                    <a:pt x="15" y="3"/>
                  </a:lnTo>
                  <a:lnTo>
                    <a:pt x="11" y="2"/>
                  </a:lnTo>
                  <a:lnTo>
                    <a:pt x="4" y="0"/>
                  </a:lnTo>
                  <a:close/>
                </a:path>
              </a:pathLst>
            </a:custGeom>
            <a:solidFill>
              <a:srgbClr val="EEEDE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9" name="Freeform 141">
              <a:extLst>
                <a:ext uri="{FF2B5EF4-FFF2-40B4-BE49-F238E27FC236}">
                  <a16:creationId xmlns:a16="http://schemas.microsoft.com/office/drawing/2014/main" xmlns="" id="{0B881E29-9F52-47FE-BE72-F004C7BC9292}"/>
                </a:ext>
              </a:extLst>
            </p:cNvPr>
            <p:cNvSpPr>
              <a:spLocks/>
            </p:cNvSpPr>
            <p:nvPr/>
          </p:nvSpPr>
          <p:spPr bwMode="auto">
            <a:xfrm>
              <a:off x="6514" y="2197"/>
              <a:ext cx="17" cy="14"/>
            </a:xfrm>
            <a:custGeom>
              <a:avLst/>
              <a:gdLst>
                <a:gd name="T0" fmla="+- 0 6520 6514"/>
                <a:gd name="T1" fmla="*/ T0 w 17"/>
                <a:gd name="T2" fmla="+- 0 2197 2197"/>
                <a:gd name="T3" fmla="*/ 2197 h 14"/>
                <a:gd name="T4" fmla="+- 0 6516 6514"/>
                <a:gd name="T5" fmla="*/ T4 w 17"/>
                <a:gd name="T6" fmla="+- 0 2197 2197"/>
                <a:gd name="T7" fmla="*/ 2197 h 14"/>
                <a:gd name="T8" fmla="+- 0 6514 6514"/>
                <a:gd name="T9" fmla="*/ T8 w 17"/>
                <a:gd name="T10" fmla="+- 0 2205 2197"/>
                <a:gd name="T11" fmla="*/ 2205 h 14"/>
                <a:gd name="T12" fmla="+- 0 6517 6514"/>
                <a:gd name="T13" fmla="*/ T12 w 17"/>
                <a:gd name="T14" fmla="+- 0 2208 2197"/>
                <a:gd name="T15" fmla="*/ 2208 h 14"/>
                <a:gd name="T16" fmla="+- 0 6524 6514"/>
                <a:gd name="T17" fmla="*/ T16 w 17"/>
                <a:gd name="T18" fmla="+- 0 2211 2197"/>
                <a:gd name="T19" fmla="*/ 2211 h 14"/>
                <a:gd name="T20" fmla="+- 0 6527 6514"/>
                <a:gd name="T21" fmla="*/ T20 w 17"/>
                <a:gd name="T22" fmla="+- 0 2210 2197"/>
                <a:gd name="T23" fmla="*/ 2210 h 14"/>
                <a:gd name="T24" fmla="+- 0 6529 6514"/>
                <a:gd name="T25" fmla="*/ T24 w 17"/>
                <a:gd name="T26" fmla="+- 0 2206 2197"/>
                <a:gd name="T27" fmla="*/ 2206 h 14"/>
                <a:gd name="T28" fmla="+- 0 6530 6514"/>
                <a:gd name="T29" fmla="*/ T28 w 17"/>
                <a:gd name="T30" fmla="+- 0 2202 2197"/>
                <a:gd name="T31" fmla="*/ 2202 h 14"/>
                <a:gd name="T32" fmla="+- 0 6526 6514"/>
                <a:gd name="T33" fmla="*/ T32 w 17"/>
                <a:gd name="T34" fmla="+- 0 2200 2197"/>
                <a:gd name="T35" fmla="*/ 2200 h 14"/>
                <a:gd name="T36" fmla="+- 0 6523 6514"/>
                <a:gd name="T37" fmla="*/ T36 w 17"/>
                <a:gd name="T38" fmla="+- 0 2198 2197"/>
                <a:gd name="T39" fmla="*/ 2198 h 14"/>
                <a:gd name="T40" fmla="+- 0 6520 6514"/>
                <a:gd name="T41" fmla="*/ T40 w 17"/>
                <a:gd name="T42" fmla="+- 0 2197 2197"/>
                <a:gd name="T43" fmla="*/ 2197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7" h="14">
                  <a:moveTo>
                    <a:pt x="6" y="0"/>
                  </a:moveTo>
                  <a:lnTo>
                    <a:pt x="2" y="0"/>
                  </a:lnTo>
                  <a:lnTo>
                    <a:pt x="0" y="8"/>
                  </a:lnTo>
                  <a:lnTo>
                    <a:pt x="3" y="11"/>
                  </a:lnTo>
                  <a:lnTo>
                    <a:pt x="10" y="14"/>
                  </a:lnTo>
                  <a:lnTo>
                    <a:pt x="13" y="13"/>
                  </a:lnTo>
                  <a:lnTo>
                    <a:pt x="15" y="9"/>
                  </a:lnTo>
                  <a:lnTo>
                    <a:pt x="16" y="5"/>
                  </a:lnTo>
                  <a:lnTo>
                    <a:pt x="12" y="3"/>
                  </a:lnTo>
                  <a:lnTo>
                    <a:pt x="9" y="1"/>
                  </a:lnTo>
                  <a:lnTo>
                    <a:pt x="6"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0" name="Freeform 142">
              <a:extLst>
                <a:ext uri="{FF2B5EF4-FFF2-40B4-BE49-F238E27FC236}">
                  <a16:creationId xmlns:a16="http://schemas.microsoft.com/office/drawing/2014/main" xmlns="" id="{43EF928F-42B4-470D-B890-EB0881A425ED}"/>
                </a:ext>
              </a:extLst>
            </p:cNvPr>
            <p:cNvSpPr>
              <a:spLocks/>
            </p:cNvSpPr>
            <p:nvPr/>
          </p:nvSpPr>
          <p:spPr bwMode="auto">
            <a:xfrm>
              <a:off x="6486" y="1858"/>
              <a:ext cx="17" cy="12"/>
            </a:xfrm>
            <a:custGeom>
              <a:avLst/>
              <a:gdLst>
                <a:gd name="T0" fmla="+- 0 6493 6486"/>
                <a:gd name="T1" fmla="*/ T0 w 17"/>
                <a:gd name="T2" fmla="+- 0 1859 1859"/>
                <a:gd name="T3" fmla="*/ 1859 h 12"/>
                <a:gd name="T4" fmla="+- 0 6489 6486"/>
                <a:gd name="T5" fmla="*/ T4 w 17"/>
                <a:gd name="T6" fmla="+- 0 1859 1859"/>
                <a:gd name="T7" fmla="*/ 1859 h 12"/>
                <a:gd name="T8" fmla="+- 0 6487 6486"/>
                <a:gd name="T9" fmla="*/ T8 w 17"/>
                <a:gd name="T10" fmla="+- 0 1863 1859"/>
                <a:gd name="T11" fmla="*/ 1863 h 12"/>
                <a:gd name="T12" fmla="+- 0 6486 6486"/>
                <a:gd name="T13" fmla="*/ T12 w 17"/>
                <a:gd name="T14" fmla="+- 0 1866 1859"/>
                <a:gd name="T15" fmla="*/ 1866 h 12"/>
                <a:gd name="T16" fmla="+- 0 6487 6486"/>
                <a:gd name="T17" fmla="*/ T16 w 17"/>
                <a:gd name="T18" fmla="+- 0 1869 1859"/>
                <a:gd name="T19" fmla="*/ 1869 h 12"/>
                <a:gd name="T20" fmla="+- 0 6495 6486"/>
                <a:gd name="T21" fmla="*/ T20 w 17"/>
                <a:gd name="T22" fmla="+- 0 1871 1859"/>
                <a:gd name="T23" fmla="*/ 1871 h 12"/>
                <a:gd name="T24" fmla="+- 0 6499 6486"/>
                <a:gd name="T25" fmla="*/ T24 w 17"/>
                <a:gd name="T26" fmla="+- 0 1870 1859"/>
                <a:gd name="T27" fmla="*/ 1870 h 12"/>
                <a:gd name="T28" fmla="+- 0 6502 6486"/>
                <a:gd name="T29" fmla="*/ T28 w 17"/>
                <a:gd name="T30" fmla="+- 0 1862 1859"/>
                <a:gd name="T31" fmla="*/ 1862 h 12"/>
                <a:gd name="T32" fmla="+- 0 6500 6486"/>
                <a:gd name="T33" fmla="*/ T32 w 17"/>
                <a:gd name="T34" fmla="+- 0 1860 1859"/>
                <a:gd name="T35" fmla="*/ 1860 h 12"/>
                <a:gd name="T36" fmla="+- 0 6497 6486"/>
                <a:gd name="T37" fmla="*/ T36 w 17"/>
                <a:gd name="T38" fmla="+- 0 1859 1859"/>
                <a:gd name="T39" fmla="*/ 1859 h 12"/>
                <a:gd name="T40" fmla="+- 0 6493 6486"/>
                <a:gd name="T41" fmla="*/ T40 w 17"/>
                <a:gd name="T42" fmla="+- 0 1859 1859"/>
                <a:gd name="T43" fmla="*/ 1859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7" h="12">
                  <a:moveTo>
                    <a:pt x="7" y="0"/>
                  </a:moveTo>
                  <a:lnTo>
                    <a:pt x="3" y="0"/>
                  </a:lnTo>
                  <a:lnTo>
                    <a:pt x="1" y="4"/>
                  </a:lnTo>
                  <a:lnTo>
                    <a:pt x="0" y="7"/>
                  </a:lnTo>
                  <a:lnTo>
                    <a:pt x="1" y="10"/>
                  </a:lnTo>
                  <a:lnTo>
                    <a:pt x="9" y="12"/>
                  </a:lnTo>
                  <a:lnTo>
                    <a:pt x="13" y="11"/>
                  </a:lnTo>
                  <a:lnTo>
                    <a:pt x="16" y="3"/>
                  </a:lnTo>
                  <a:lnTo>
                    <a:pt x="14" y="1"/>
                  </a:lnTo>
                  <a:lnTo>
                    <a:pt x="11" y="0"/>
                  </a:lnTo>
                  <a:lnTo>
                    <a:pt x="7" y="0"/>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1" name="Freeform 143">
              <a:extLst>
                <a:ext uri="{FF2B5EF4-FFF2-40B4-BE49-F238E27FC236}">
                  <a16:creationId xmlns:a16="http://schemas.microsoft.com/office/drawing/2014/main" xmlns="" id="{E08FCE96-65B5-4D7F-988E-401CE5CCF406}"/>
                </a:ext>
              </a:extLst>
            </p:cNvPr>
            <p:cNvSpPr>
              <a:spLocks/>
            </p:cNvSpPr>
            <p:nvPr/>
          </p:nvSpPr>
          <p:spPr bwMode="auto">
            <a:xfrm>
              <a:off x="6487" y="1821"/>
              <a:ext cx="15" cy="15"/>
            </a:xfrm>
            <a:custGeom>
              <a:avLst/>
              <a:gdLst>
                <a:gd name="T0" fmla="+- 0 6493 6487"/>
                <a:gd name="T1" fmla="*/ T0 w 15"/>
                <a:gd name="T2" fmla="+- 0 1822 1822"/>
                <a:gd name="T3" fmla="*/ 1822 h 15"/>
                <a:gd name="T4" fmla="+- 0 6489 6487"/>
                <a:gd name="T5" fmla="*/ T4 w 15"/>
                <a:gd name="T6" fmla="+- 0 1824 1822"/>
                <a:gd name="T7" fmla="*/ 1824 h 15"/>
                <a:gd name="T8" fmla="+- 0 6488 6487"/>
                <a:gd name="T9" fmla="*/ T8 w 15"/>
                <a:gd name="T10" fmla="+- 0 1828 1822"/>
                <a:gd name="T11" fmla="*/ 1828 h 15"/>
                <a:gd name="T12" fmla="+- 0 6487 6487"/>
                <a:gd name="T13" fmla="*/ T12 w 15"/>
                <a:gd name="T14" fmla="+- 0 1831 1822"/>
                <a:gd name="T15" fmla="*/ 1831 h 15"/>
                <a:gd name="T16" fmla="+- 0 6489 6487"/>
                <a:gd name="T17" fmla="*/ T16 w 15"/>
                <a:gd name="T18" fmla="+- 0 1834 1822"/>
                <a:gd name="T19" fmla="*/ 1834 h 15"/>
                <a:gd name="T20" fmla="+- 0 6495 6487"/>
                <a:gd name="T21" fmla="*/ T20 w 15"/>
                <a:gd name="T22" fmla="+- 0 1836 1822"/>
                <a:gd name="T23" fmla="*/ 1836 h 15"/>
                <a:gd name="T24" fmla="+- 0 6498 6487"/>
                <a:gd name="T25" fmla="*/ T24 w 15"/>
                <a:gd name="T26" fmla="+- 0 1836 1822"/>
                <a:gd name="T27" fmla="*/ 1836 h 15"/>
                <a:gd name="T28" fmla="+- 0 6500 6487"/>
                <a:gd name="T29" fmla="*/ T28 w 15"/>
                <a:gd name="T30" fmla="+- 0 1833 1822"/>
                <a:gd name="T31" fmla="*/ 1833 h 15"/>
                <a:gd name="T32" fmla="+- 0 6501 6487"/>
                <a:gd name="T33" fmla="*/ T32 w 15"/>
                <a:gd name="T34" fmla="+- 0 1829 1822"/>
                <a:gd name="T35" fmla="*/ 1829 h 15"/>
                <a:gd name="T36" fmla="+- 0 6502 6487"/>
                <a:gd name="T37" fmla="*/ T36 w 15"/>
                <a:gd name="T38" fmla="+- 0 1826 1822"/>
                <a:gd name="T39" fmla="*/ 1826 h 15"/>
                <a:gd name="T40" fmla="+- 0 6501 6487"/>
                <a:gd name="T41" fmla="*/ T40 w 15"/>
                <a:gd name="T42" fmla="+- 0 1823 1822"/>
                <a:gd name="T43" fmla="*/ 1823 h 15"/>
                <a:gd name="T44" fmla="+- 0 6493 6487"/>
                <a:gd name="T45" fmla="*/ T44 w 15"/>
                <a:gd name="T46" fmla="+- 0 1822 1822"/>
                <a:gd name="T47" fmla="*/ 1822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5" h="15">
                  <a:moveTo>
                    <a:pt x="6" y="0"/>
                  </a:moveTo>
                  <a:lnTo>
                    <a:pt x="2" y="2"/>
                  </a:lnTo>
                  <a:lnTo>
                    <a:pt x="1" y="6"/>
                  </a:lnTo>
                  <a:lnTo>
                    <a:pt x="0" y="9"/>
                  </a:lnTo>
                  <a:lnTo>
                    <a:pt x="2" y="12"/>
                  </a:lnTo>
                  <a:lnTo>
                    <a:pt x="8" y="14"/>
                  </a:lnTo>
                  <a:lnTo>
                    <a:pt x="11" y="14"/>
                  </a:lnTo>
                  <a:lnTo>
                    <a:pt x="13" y="11"/>
                  </a:lnTo>
                  <a:lnTo>
                    <a:pt x="14" y="7"/>
                  </a:lnTo>
                  <a:lnTo>
                    <a:pt x="15" y="4"/>
                  </a:lnTo>
                  <a:lnTo>
                    <a:pt x="14" y="1"/>
                  </a:lnTo>
                  <a:lnTo>
                    <a:pt x="6" y="0"/>
                  </a:lnTo>
                  <a:close/>
                </a:path>
              </a:pathLst>
            </a:custGeom>
            <a:solidFill>
              <a:srgbClr val="EAEAE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2" name="Freeform 144">
              <a:extLst>
                <a:ext uri="{FF2B5EF4-FFF2-40B4-BE49-F238E27FC236}">
                  <a16:creationId xmlns:a16="http://schemas.microsoft.com/office/drawing/2014/main" xmlns="" id="{5B1CBA6B-6537-4351-9B82-C453C74A6741}"/>
                </a:ext>
              </a:extLst>
            </p:cNvPr>
            <p:cNvSpPr>
              <a:spLocks/>
            </p:cNvSpPr>
            <p:nvPr/>
          </p:nvSpPr>
          <p:spPr bwMode="auto">
            <a:xfrm>
              <a:off x="6654" y="1615"/>
              <a:ext cx="13" cy="16"/>
            </a:xfrm>
            <a:custGeom>
              <a:avLst/>
              <a:gdLst>
                <a:gd name="T0" fmla="+- 0 6658 6655"/>
                <a:gd name="T1" fmla="*/ T0 w 13"/>
                <a:gd name="T2" fmla="+- 0 1616 1616"/>
                <a:gd name="T3" fmla="*/ 1616 h 16"/>
                <a:gd name="T4" fmla="+- 0 6655 6655"/>
                <a:gd name="T5" fmla="*/ T4 w 13"/>
                <a:gd name="T6" fmla="+- 0 1617 1616"/>
                <a:gd name="T7" fmla="*/ 1617 h 16"/>
                <a:gd name="T8" fmla="+- 0 6655 6655"/>
                <a:gd name="T9" fmla="*/ T8 w 13"/>
                <a:gd name="T10" fmla="+- 0 1624 1616"/>
                <a:gd name="T11" fmla="*/ 1624 h 16"/>
                <a:gd name="T12" fmla="+- 0 6657 6655"/>
                <a:gd name="T13" fmla="*/ T12 w 13"/>
                <a:gd name="T14" fmla="+- 0 1628 1616"/>
                <a:gd name="T15" fmla="*/ 1628 h 16"/>
                <a:gd name="T16" fmla="+- 0 6662 6655"/>
                <a:gd name="T17" fmla="*/ T16 w 13"/>
                <a:gd name="T18" fmla="+- 0 1631 1616"/>
                <a:gd name="T19" fmla="*/ 1631 h 16"/>
                <a:gd name="T20" fmla="+- 0 6664 6655"/>
                <a:gd name="T21" fmla="*/ T20 w 13"/>
                <a:gd name="T22" fmla="+- 0 1631 1616"/>
                <a:gd name="T23" fmla="*/ 1631 h 16"/>
                <a:gd name="T24" fmla="+- 0 6667 6655"/>
                <a:gd name="T25" fmla="*/ T24 w 13"/>
                <a:gd name="T26" fmla="+- 0 1630 1616"/>
                <a:gd name="T27" fmla="*/ 1630 h 16"/>
                <a:gd name="T28" fmla="+- 0 6667 6655"/>
                <a:gd name="T29" fmla="*/ T28 w 13"/>
                <a:gd name="T30" fmla="+- 0 1623 1616"/>
                <a:gd name="T31" fmla="*/ 1623 h 16"/>
                <a:gd name="T32" fmla="+- 0 6664 6655"/>
                <a:gd name="T33" fmla="*/ T32 w 13"/>
                <a:gd name="T34" fmla="+- 0 1618 1616"/>
                <a:gd name="T35" fmla="*/ 1618 h 16"/>
                <a:gd name="T36" fmla="+- 0 6658 6655"/>
                <a:gd name="T37" fmla="*/ T36 w 13"/>
                <a:gd name="T38" fmla="+- 0 1616 1616"/>
                <a:gd name="T39" fmla="*/ 161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3" h="16">
                  <a:moveTo>
                    <a:pt x="3" y="0"/>
                  </a:moveTo>
                  <a:lnTo>
                    <a:pt x="0" y="1"/>
                  </a:lnTo>
                  <a:lnTo>
                    <a:pt x="0" y="8"/>
                  </a:lnTo>
                  <a:lnTo>
                    <a:pt x="2" y="12"/>
                  </a:lnTo>
                  <a:lnTo>
                    <a:pt x="7" y="15"/>
                  </a:lnTo>
                  <a:lnTo>
                    <a:pt x="9" y="15"/>
                  </a:lnTo>
                  <a:lnTo>
                    <a:pt x="12" y="14"/>
                  </a:lnTo>
                  <a:lnTo>
                    <a:pt x="12" y="7"/>
                  </a:lnTo>
                  <a:lnTo>
                    <a:pt x="9" y="2"/>
                  </a:lnTo>
                  <a:lnTo>
                    <a:pt x="3" y="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3" name="Freeform 145">
              <a:extLst>
                <a:ext uri="{FF2B5EF4-FFF2-40B4-BE49-F238E27FC236}">
                  <a16:creationId xmlns:a16="http://schemas.microsoft.com/office/drawing/2014/main" xmlns="" id="{32DC3799-6956-4981-AE65-F96D8F02FAD1}"/>
                </a:ext>
              </a:extLst>
            </p:cNvPr>
            <p:cNvSpPr>
              <a:spLocks/>
            </p:cNvSpPr>
            <p:nvPr/>
          </p:nvSpPr>
          <p:spPr bwMode="auto">
            <a:xfrm>
              <a:off x="6372" y="2320"/>
              <a:ext cx="15" cy="13"/>
            </a:xfrm>
            <a:custGeom>
              <a:avLst/>
              <a:gdLst>
                <a:gd name="T0" fmla="+- 0 6377 6373"/>
                <a:gd name="T1" fmla="*/ T0 w 15"/>
                <a:gd name="T2" fmla="+- 0 2321 2321"/>
                <a:gd name="T3" fmla="*/ 2321 h 13"/>
                <a:gd name="T4" fmla="+- 0 6374 6373"/>
                <a:gd name="T5" fmla="*/ T4 w 15"/>
                <a:gd name="T6" fmla="+- 0 2321 2321"/>
                <a:gd name="T7" fmla="*/ 2321 h 13"/>
                <a:gd name="T8" fmla="+- 0 6373 6373"/>
                <a:gd name="T9" fmla="*/ T8 w 15"/>
                <a:gd name="T10" fmla="+- 0 2325 2321"/>
                <a:gd name="T11" fmla="*/ 2325 h 13"/>
                <a:gd name="T12" fmla="+- 0 6373 6373"/>
                <a:gd name="T13" fmla="*/ T12 w 15"/>
                <a:gd name="T14" fmla="+- 0 2330 2321"/>
                <a:gd name="T15" fmla="*/ 2330 h 13"/>
                <a:gd name="T16" fmla="+- 0 6376 6373"/>
                <a:gd name="T17" fmla="*/ T16 w 15"/>
                <a:gd name="T18" fmla="+- 0 2331 2321"/>
                <a:gd name="T19" fmla="*/ 2331 h 13"/>
                <a:gd name="T20" fmla="+- 0 6383 6373"/>
                <a:gd name="T21" fmla="*/ T20 w 15"/>
                <a:gd name="T22" fmla="+- 0 2333 2321"/>
                <a:gd name="T23" fmla="*/ 2333 h 13"/>
                <a:gd name="T24" fmla="+- 0 6385 6373"/>
                <a:gd name="T25" fmla="*/ T24 w 15"/>
                <a:gd name="T26" fmla="+- 0 2332 2321"/>
                <a:gd name="T27" fmla="*/ 2332 h 13"/>
                <a:gd name="T28" fmla="+- 0 6387 6373"/>
                <a:gd name="T29" fmla="*/ T28 w 15"/>
                <a:gd name="T30" fmla="+- 0 2325 2321"/>
                <a:gd name="T31" fmla="*/ 2325 h 13"/>
                <a:gd name="T32" fmla="+- 0 6384 6373"/>
                <a:gd name="T33" fmla="*/ T32 w 15"/>
                <a:gd name="T34" fmla="+- 0 2322 2321"/>
                <a:gd name="T35" fmla="*/ 2322 h 13"/>
                <a:gd name="T36" fmla="+- 0 6380 6373"/>
                <a:gd name="T37" fmla="*/ T36 w 15"/>
                <a:gd name="T38" fmla="+- 0 2321 2321"/>
                <a:gd name="T39" fmla="*/ 2321 h 13"/>
                <a:gd name="T40" fmla="+- 0 6377 6373"/>
                <a:gd name="T41" fmla="*/ T40 w 15"/>
                <a:gd name="T42" fmla="+- 0 2321 2321"/>
                <a:gd name="T43" fmla="*/ 2321 h 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 h="13">
                  <a:moveTo>
                    <a:pt x="4" y="0"/>
                  </a:moveTo>
                  <a:lnTo>
                    <a:pt x="1" y="0"/>
                  </a:lnTo>
                  <a:lnTo>
                    <a:pt x="0" y="4"/>
                  </a:lnTo>
                  <a:lnTo>
                    <a:pt x="0" y="9"/>
                  </a:lnTo>
                  <a:lnTo>
                    <a:pt x="3" y="10"/>
                  </a:lnTo>
                  <a:lnTo>
                    <a:pt x="10" y="12"/>
                  </a:lnTo>
                  <a:lnTo>
                    <a:pt x="12" y="11"/>
                  </a:lnTo>
                  <a:lnTo>
                    <a:pt x="14" y="4"/>
                  </a:lnTo>
                  <a:lnTo>
                    <a:pt x="11" y="1"/>
                  </a:lnTo>
                  <a:lnTo>
                    <a:pt x="7" y="0"/>
                  </a:lnTo>
                  <a:lnTo>
                    <a:pt x="4" y="0"/>
                  </a:lnTo>
                  <a:close/>
                </a:path>
              </a:pathLst>
            </a:custGeom>
            <a:solidFill>
              <a:srgbClr val="F3F3F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4" name="Freeform 146">
              <a:extLst>
                <a:ext uri="{FF2B5EF4-FFF2-40B4-BE49-F238E27FC236}">
                  <a16:creationId xmlns:a16="http://schemas.microsoft.com/office/drawing/2014/main" xmlns="" id="{CA3A96A5-88A5-4E71-A8EA-4C477FB7CF82}"/>
                </a:ext>
              </a:extLst>
            </p:cNvPr>
            <p:cNvSpPr>
              <a:spLocks/>
            </p:cNvSpPr>
            <p:nvPr/>
          </p:nvSpPr>
          <p:spPr bwMode="auto">
            <a:xfrm>
              <a:off x="6572" y="1655"/>
              <a:ext cx="19" cy="14"/>
            </a:xfrm>
            <a:custGeom>
              <a:avLst/>
              <a:gdLst>
                <a:gd name="T0" fmla="+- 0 6583 6573"/>
                <a:gd name="T1" fmla="*/ T0 w 19"/>
                <a:gd name="T2" fmla="+- 0 1656 1656"/>
                <a:gd name="T3" fmla="*/ 1656 h 14"/>
                <a:gd name="T4" fmla="+- 0 6579 6573"/>
                <a:gd name="T5" fmla="*/ T4 w 19"/>
                <a:gd name="T6" fmla="+- 0 1660 1656"/>
                <a:gd name="T7" fmla="*/ 1660 h 14"/>
                <a:gd name="T8" fmla="+- 0 6573 6573"/>
                <a:gd name="T9" fmla="*/ T8 w 19"/>
                <a:gd name="T10" fmla="+- 0 1665 1656"/>
                <a:gd name="T11" fmla="*/ 1665 h 14"/>
                <a:gd name="T12" fmla="+- 0 6580 6573"/>
                <a:gd name="T13" fmla="*/ T12 w 19"/>
                <a:gd name="T14" fmla="+- 0 1669 1656"/>
                <a:gd name="T15" fmla="*/ 1669 h 14"/>
                <a:gd name="T16" fmla="+- 0 6585 6573"/>
                <a:gd name="T17" fmla="*/ T16 w 19"/>
                <a:gd name="T18" fmla="+- 0 1669 1656"/>
                <a:gd name="T19" fmla="*/ 1669 h 14"/>
                <a:gd name="T20" fmla="+- 0 6591 6573"/>
                <a:gd name="T21" fmla="*/ T20 w 19"/>
                <a:gd name="T22" fmla="+- 0 1662 1656"/>
                <a:gd name="T23" fmla="*/ 1662 h 14"/>
                <a:gd name="T24" fmla="+- 0 6590 6573"/>
                <a:gd name="T25" fmla="*/ T24 w 19"/>
                <a:gd name="T26" fmla="+- 0 1660 1656"/>
                <a:gd name="T27" fmla="*/ 1660 h 14"/>
                <a:gd name="T28" fmla="+- 0 6583 6573"/>
                <a:gd name="T29" fmla="*/ T28 w 19"/>
                <a:gd name="T30" fmla="+- 0 1656 1656"/>
                <a:gd name="T31" fmla="*/ 1656 h 1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9" h="14">
                  <a:moveTo>
                    <a:pt x="10" y="0"/>
                  </a:moveTo>
                  <a:lnTo>
                    <a:pt x="6" y="4"/>
                  </a:lnTo>
                  <a:lnTo>
                    <a:pt x="0" y="9"/>
                  </a:lnTo>
                  <a:lnTo>
                    <a:pt x="7" y="13"/>
                  </a:lnTo>
                  <a:lnTo>
                    <a:pt x="12" y="13"/>
                  </a:lnTo>
                  <a:lnTo>
                    <a:pt x="18" y="6"/>
                  </a:lnTo>
                  <a:lnTo>
                    <a:pt x="17" y="4"/>
                  </a:lnTo>
                  <a:lnTo>
                    <a:pt x="1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5" name="Freeform 147">
              <a:extLst>
                <a:ext uri="{FF2B5EF4-FFF2-40B4-BE49-F238E27FC236}">
                  <a16:creationId xmlns:a16="http://schemas.microsoft.com/office/drawing/2014/main" xmlns="" id="{208DF659-45ED-469A-A181-2BE38451ACD1}"/>
                </a:ext>
              </a:extLst>
            </p:cNvPr>
            <p:cNvSpPr>
              <a:spLocks/>
            </p:cNvSpPr>
            <p:nvPr/>
          </p:nvSpPr>
          <p:spPr bwMode="auto">
            <a:xfrm>
              <a:off x="6466" y="2225"/>
              <a:ext cx="12" cy="15"/>
            </a:xfrm>
            <a:custGeom>
              <a:avLst/>
              <a:gdLst>
                <a:gd name="T0" fmla="+- 0 6471 6467"/>
                <a:gd name="T1" fmla="*/ T0 w 12"/>
                <a:gd name="T2" fmla="+- 0 2225 2225"/>
                <a:gd name="T3" fmla="*/ 2225 h 15"/>
                <a:gd name="T4" fmla="+- 0 6469 6467"/>
                <a:gd name="T5" fmla="*/ T4 w 12"/>
                <a:gd name="T6" fmla="+- 0 2228 2225"/>
                <a:gd name="T7" fmla="*/ 2228 h 15"/>
                <a:gd name="T8" fmla="+- 0 6467 6467"/>
                <a:gd name="T9" fmla="*/ T8 w 12"/>
                <a:gd name="T10" fmla="+- 0 2230 2225"/>
                <a:gd name="T11" fmla="*/ 2230 h 15"/>
                <a:gd name="T12" fmla="+- 0 6467 6467"/>
                <a:gd name="T13" fmla="*/ T12 w 12"/>
                <a:gd name="T14" fmla="+- 0 2234 2225"/>
                <a:gd name="T15" fmla="*/ 2234 h 15"/>
                <a:gd name="T16" fmla="+- 0 6468 6467"/>
                <a:gd name="T17" fmla="*/ T16 w 12"/>
                <a:gd name="T18" fmla="+- 0 2237 2225"/>
                <a:gd name="T19" fmla="*/ 2237 h 15"/>
                <a:gd name="T20" fmla="+- 0 6475 6467"/>
                <a:gd name="T21" fmla="*/ T20 w 12"/>
                <a:gd name="T22" fmla="+- 0 2240 2225"/>
                <a:gd name="T23" fmla="*/ 2240 h 15"/>
                <a:gd name="T24" fmla="+- 0 6477 6467"/>
                <a:gd name="T25" fmla="*/ T24 w 12"/>
                <a:gd name="T26" fmla="+- 0 2238 2225"/>
                <a:gd name="T27" fmla="*/ 2238 h 15"/>
                <a:gd name="T28" fmla="+- 0 6479 6467"/>
                <a:gd name="T29" fmla="*/ T28 w 12"/>
                <a:gd name="T30" fmla="+- 0 2231 2225"/>
                <a:gd name="T31" fmla="*/ 2231 h 15"/>
                <a:gd name="T32" fmla="+- 0 6477 6467"/>
                <a:gd name="T33" fmla="*/ T32 w 12"/>
                <a:gd name="T34" fmla="+- 0 2228 2225"/>
                <a:gd name="T35" fmla="*/ 2228 h 15"/>
                <a:gd name="T36" fmla="+- 0 6471 6467"/>
                <a:gd name="T37" fmla="*/ T36 w 12"/>
                <a:gd name="T38" fmla="+- 0 2225 2225"/>
                <a:gd name="T39" fmla="*/ 2225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2" h="15">
                  <a:moveTo>
                    <a:pt x="4" y="0"/>
                  </a:moveTo>
                  <a:lnTo>
                    <a:pt x="2" y="3"/>
                  </a:lnTo>
                  <a:lnTo>
                    <a:pt x="0" y="5"/>
                  </a:lnTo>
                  <a:lnTo>
                    <a:pt x="0" y="9"/>
                  </a:lnTo>
                  <a:lnTo>
                    <a:pt x="1" y="12"/>
                  </a:lnTo>
                  <a:lnTo>
                    <a:pt x="8" y="15"/>
                  </a:lnTo>
                  <a:lnTo>
                    <a:pt x="10" y="13"/>
                  </a:lnTo>
                  <a:lnTo>
                    <a:pt x="12" y="6"/>
                  </a:lnTo>
                  <a:lnTo>
                    <a:pt x="10" y="3"/>
                  </a:lnTo>
                  <a:lnTo>
                    <a:pt x="4"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6" name="Freeform 148">
              <a:extLst>
                <a:ext uri="{FF2B5EF4-FFF2-40B4-BE49-F238E27FC236}">
                  <a16:creationId xmlns:a16="http://schemas.microsoft.com/office/drawing/2014/main" xmlns="" id="{97FA17D3-23B2-4626-A356-1BE11D984EA8}"/>
                </a:ext>
              </a:extLst>
            </p:cNvPr>
            <p:cNvSpPr>
              <a:spLocks/>
            </p:cNvSpPr>
            <p:nvPr/>
          </p:nvSpPr>
          <p:spPr bwMode="auto">
            <a:xfrm>
              <a:off x="6612" y="1608"/>
              <a:ext cx="13" cy="12"/>
            </a:xfrm>
            <a:custGeom>
              <a:avLst/>
              <a:gdLst>
                <a:gd name="T0" fmla="+- 0 6617 6612"/>
                <a:gd name="T1" fmla="*/ T0 w 13"/>
                <a:gd name="T2" fmla="+- 0 1609 1609"/>
                <a:gd name="T3" fmla="*/ 1609 h 12"/>
                <a:gd name="T4" fmla="+- 0 6614 6612"/>
                <a:gd name="T5" fmla="*/ T4 w 13"/>
                <a:gd name="T6" fmla="+- 0 1611 1609"/>
                <a:gd name="T7" fmla="*/ 1611 h 12"/>
                <a:gd name="T8" fmla="+- 0 6614 6612"/>
                <a:gd name="T9" fmla="*/ T8 w 13"/>
                <a:gd name="T10" fmla="+- 0 1613 1609"/>
                <a:gd name="T11" fmla="*/ 1613 h 12"/>
                <a:gd name="T12" fmla="+- 0 6612 6612"/>
                <a:gd name="T13" fmla="*/ T12 w 13"/>
                <a:gd name="T14" fmla="+- 0 1617 1609"/>
                <a:gd name="T15" fmla="*/ 1617 h 12"/>
                <a:gd name="T16" fmla="+- 0 6615 6612"/>
                <a:gd name="T17" fmla="*/ T16 w 13"/>
                <a:gd name="T18" fmla="+- 0 1619 1609"/>
                <a:gd name="T19" fmla="*/ 1619 h 12"/>
                <a:gd name="T20" fmla="+- 0 6621 6612"/>
                <a:gd name="T21" fmla="*/ T20 w 13"/>
                <a:gd name="T22" fmla="+- 0 1620 1609"/>
                <a:gd name="T23" fmla="*/ 1620 h 12"/>
                <a:gd name="T24" fmla="+- 0 6624 6612"/>
                <a:gd name="T25" fmla="*/ T24 w 13"/>
                <a:gd name="T26" fmla="+- 0 1620 1609"/>
                <a:gd name="T27" fmla="*/ 1620 h 12"/>
                <a:gd name="T28" fmla="+- 0 6625 6612"/>
                <a:gd name="T29" fmla="*/ T28 w 13"/>
                <a:gd name="T30" fmla="+- 0 1614 1609"/>
                <a:gd name="T31" fmla="*/ 1614 h 12"/>
                <a:gd name="T32" fmla="+- 0 6624 6612"/>
                <a:gd name="T33" fmla="*/ T32 w 13"/>
                <a:gd name="T34" fmla="+- 0 1611 1609"/>
                <a:gd name="T35" fmla="*/ 1611 h 12"/>
                <a:gd name="T36" fmla="+- 0 6620 6612"/>
                <a:gd name="T37" fmla="*/ T36 w 13"/>
                <a:gd name="T38" fmla="+- 0 1609 1609"/>
                <a:gd name="T39" fmla="*/ 1609 h 12"/>
                <a:gd name="T40" fmla="+- 0 6617 6612"/>
                <a:gd name="T41" fmla="*/ T40 w 13"/>
                <a:gd name="T42" fmla="+- 0 1609 1609"/>
                <a:gd name="T43" fmla="*/ 1609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3" h="12">
                  <a:moveTo>
                    <a:pt x="5" y="0"/>
                  </a:moveTo>
                  <a:lnTo>
                    <a:pt x="2" y="2"/>
                  </a:lnTo>
                  <a:lnTo>
                    <a:pt x="2" y="4"/>
                  </a:lnTo>
                  <a:lnTo>
                    <a:pt x="0" y="8"/>
                  </a:lnTo>
                  <a:lnTo>
                    <a:pt x="3" y="10"/>
                  </a:lnTo>
                  <a:lnTo>
                    <a:pt x="9" y="11"/>
                  </a:lnTo>
                  <a:lnTo>
                    <a:pt x="12" y="11"/>
                  </a:lnTo>
                  <a:lnTo>
                    <a:pt x="13" y="5"/>
                  </a:lnTo>
                  <a:lnTo>
                    <a:pt x="12" y="2"/>
                  </a:lnTo>
                  <a:lnTo>
                    <a:pt x="8" y="0"/>
                  </a:lnTo>
                  <a:lnTo>
                    <a:pt x="5" y="0"/>
                  </a:lnTo>
                  <a:close/>
                </a:path>
              </a:pathLst>
            </a:custGeom>
            <a:solidFill>
              <a:srgbClr val="DDDC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7" name="Freeform 149">
              <a:extLst>
                <a:ext uri="{FF2B5EF4-FFF2-40B4-BE49-F238E27FC236}">
                  <a16:creationId xmlns:a16="http://schemas.microsoft.com/office/drawing/2014/main" xmlns="" id="{3F8CA28D-4176-486A-9150-4E8F8090CA95}"/>
                </a:ext>
              </a:extLst>
            </p:cNvPr>
            <p:cNvSpPr>
              <a:spLocks/>
            </p:cNvSpPr>
            <p:nvPr/>
          </p:nvSpPr>
          <p:spPr bwMode="auto">
            <a:xfrm>
              <a:off x="6516" y="2029"/>
              <a:ext cx="11" cy="13"/>
            </a:xfrm>
            <a:custGeom>
              <a:avLst/>
              <a:gdLst>
                <a:gd name="T0" fmla="+- 0 6520 6516"/>
                <a:gd name="T1" fmla="*/ T0 w 11"/>
                <a:gd name="T2" fmla="+- 0 2030 2030"/>
                <a:gd name="T3" fmla="*/ 2030 h 13"/>
                <a:gd name="T4" fmla="+- 0 6518 6516"/>
                <a:gd name="T5" fmla="*/ T4 w 11"/>
                <a:gd name="T6" fmla="+- 0 2031 2030"/>
                <a:gd name="T7" fmla="*/ 2031 h 13"/>
                <a:gd name="T8" fmla="+- 0 6517 6516"/>
                <a:gd name="T9" fmla="*/ T8 w 11"/>
                <a:gd name="T10" fmla="+- 0 2034 2030"/>
                <a:gd name="T11" fmla="*/ 2034 h 13"/>
                <a:gd name="T12" fmla="+- 0 6516 6516"/>
                <a:gd name="T13" fmla="*/ T12 w 11"/>
                <a:gd name="T14" fmla="+- 0 2038 2030"/>
                <a:gd name="T15" fmla="*/ 2038 h 13"/>
                <a:gd name="T16" fmla="+- 0 6517 6516"/>
                <a:gd name="T17" fmla="*/ T16 w 11"/>
                <a:gd name="T18" fmla="+- 0 2041 2030"/>
                <a:gd name="T19" fmla="*/ 2041 h 13"/>
                <a:gd name="T20" fmla="+- 0 6524 6516"/>
                <a:gd name="T21" fmla="*/ T20 w 11"/>
                <a:gd name="T22" fmla="+- 0 2043 2030"/>
                <a:gd name="T23" fmla="*/ 2043 h 13"/>
                <a:gd name="T24" fmla="+- 0 6526 6516"/>
                <a:gd name="T25" fmla="*/ T24 w 11"/>
                <a:gd name="T26" fmla="+- 0 2041 2030"/>
                <a:gd name="T27" fmla="*/ 2041 h 13"/>
                <a:gd name="T28" fmla="+- 0 6526 6516"/>
                <a:gd name="T29" fmla="*/ T28 w 11"/>
                <a:gd name="T30" fmla="+- 0 2038 2030"/>
                <a:gd name="T31" fmla="*/ 2038 h 13"/>
                <a:gd name="T32" fmla="+- 0 6527 6516"/>
                <a:gd name="T33" fmla="*/ T32 w 11"/>
                <a:gd name="T34" fmla="+- 0 2035 2030"/>
                <a:gd name="T35" fmla="*/ 2035 h 13"/>
                <a:gd name="T36" fmla="+- 0 6525 6516"/>
                <a:gd name="T37" fmla="*/ T36 w 11"/>
                <a:gd name="T38" fmla="+- 0 2032 2030"/>
                <a:gd name="T39" fmla="*/ 2032 h 13"/>
                <a:gd name="T40" fmla="+- 0 6522 6516"/>
                <a:gd name="T41" fmla="*/ T40 w 11"/>
                <a:gd name="T42" fmla="+- 0 2030 2030"/>
                <a:gd name="T43" fmla="*/ 2030 h 13"/>
                <a:gd name="T44" fmla="+- 0 6520 6516"/>
                <a:gd name="T45" fmla="*/ T44 w 11"/>
                <a:gd name="T46" fmla="+- 0 2030 2030"/>
                <a:gd name="T47" fmla="*/ 2030 h 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1" h="13">
                  <a:moveTo>
                    <a:pt x="4" y="0"/>
                  </a:moveTo>
                  <a:lnTo>
                    <a:pt x="2" y="1"/>
                  </a:lnTo>
                  <a:lnTo>
                    <a:pt x="1" y="4"/>
                  </a:lnTo>
                  <a:lnTo>
                    <a:pt x="0" y="8"/>
                  </a:lnTo>
                  <a:lnTo>
                    <a:pt x="1" y="11"/>
                  </a:lnTo>
                  <a:lnTo>
                    <a:pt x="8" y="13"/>
                  </a:lnTo>
                  <a:lnTo>
                    <a:pt x="10" y="11"/>
                  </a:lnTo>
                  <a:lnTo>
                    <a:pt x="10" y="8"/>
                  </a:lnTo>
                  <a:lnTo>
                    <a:pt x="11" y="5"/>
                  </a:lnTo>
                  <a:lnTo>
                    <a:pt x="9" y="2"/>
                  </a:lnTo>
                  <a:lnTo>
                    <a:pt x="6" y="0"/>
                  </a:lnTo>
                  <a:lnTo>
                    <a:pt x="4" y="0"/>
                  </a:lnTo>
                  <a:close/>
                </a:path>
              </a:pathLst>
            </a:custGeom>
            <a:solidFill>
              <a:srgbClr val="EC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8" name="Freeform 150">
              <a:extLst>
                <a:ext uri="{FF2B5EF4-FFF2-40B4-BE49-F238E27FC236}">
                  <a16:creationId xmlns:a16="http://schemas.microsoft.com/office/drawing/2014/main" xmlns="" id="{B4CD7038-65B9-43C9-80D6-85ED7E24CB0F}"/>
                </a:ext>
              </a:extLst>
            </p:cNvPr>
            <p:cNvSpPr>
              <a:spLocks/>
            </p:cNvSpPr>
            <p:nvPr/>
          </p:nvSpPr>
          <p:spPr bwMode="auto">
            <a:xfrm>
              <a:off x="6532" y="2177"/>
              <a:ext cx="12" cy="12"/>
            </a:xfrm>
            <a:custGeom>
              <a:avLst/>
              <a:gdLst>
                <a:gd name="T0" fmla="+- 0 6537 6532"/>
                <a:gd name="T1" fmla="*/ T0 w 12"/>
                <a:gd name="T2" fmla="+- 0 2178 2178"/>
                <a:gd name="T3" fmla="*/ 2178 h 12"/>
                <a:gd name="T4" fmla="+- 0 6534 6532"/>
                <a:gd name="T5" fmla="*/ T4 w 12"/>
                <a:gd name="T6" fmla="+- 0 2178 2178"/>
                <a:gd name="T7" fmla="*/ 2178 h 12"/>
                <a:gd name="T8" fmla="+- 0 6534 6532"/>
                <a:gd name="T9" fmla="*/ T8 w 12"/>
                <a:gd name="T10" fmla="+- 0 2181 2178"/>
                <a:gd name="T11" fmla="*/ 2181 h 12"/>
                <a:gd name="T12" fmla="+- 0 6532 6532"/>
                <a:gd name="T13" fmla="*/ T12 w 12"/>
                <a:gd name="T14" fmla="+- 0 2184 2178"/>
                <a:gd name="T15" fmla="*/ 2184 h 12"/>
                <a:gd name="T16" fmla="+- 0 6534 6532"/>
                <a:gd name="T17" fmla="*/ T16 w 12"/>
                <a:gd name="T18" fmla="+- 0 2187 2178"/>
                <a:gd name="T19" fmla="*/ 2187 h 12"/>
                <a:gd name="T20" fmla="+- 0 6540 6532"/>
                <a:gd name="T21" fmla="*/ T20 w 12"/>
                <a:gd name="T22" fmla="+- 0 2189 2178"/>
                <a:gd name="T23" fmla="*/ 2189 h 12"/>
                <a:gd name="T24" fmla="+- 0 6542 6532"/>
                <a:gd name="T25" fmla="*/ T24 w 12"/>
                <a:gd name="T26" fmla="+- 0 2188 2178"/>
                <a:gd name="T27" fmla="*/ 2188 h 12"/>
                <a:gd name="T28" fmla="+- 0 6543 6532"/>
                <a:gd name="T29" fmla="*/ T28 w 12"/>
                <a:gd name="T30" fmla="+- 0 2185 2178"/>
                <a:gd name="T31" fmla="*/ 2185 h 12"/>
                <a:gd name="T32" fmla="+- 0 6544 6532"/>
                <a:gd name="T33" fmla="*/ T32 w 12"/>
                <a:gd name="T34" fmla="+- 0 2181 2178"/>
                <a:gd name="T35" fmla="*/ 2181 h 12"/>
                <a:gd name="T36" fmla="+- 0 6542 6532"/>
                <a:gd name="T37" fmla="*/ T36 w 12"/>
                <a:gd name="T38" fmla="+- 0 2179 2178"/>
                <a:gd name="T39" fmla="*/ 2179 h 12"/>
                <a:gd name="T40" fmla="+- 0 6537 6532"/>
                <a:gd name="T41" fmla="*/ T40 w 12"/>
                <a:gd name="T42" fmla="+- 0 2178 2178"/>
                <a:gd name="T43" fmla="*/ 2178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2" h="12">
                  <a:moveTo>
                    <a:pt x="5" y="0"/>
                  </a:moveTo>
                  <a:lnTo>
                    <a:pt x="2" y="0"/>
                  </a:lnTo>
                  <a:lnTo>
                    <a:pt x="2" y="3"/>
                  </a:lnTo>
                  <a:lnTo>
                    <a:pt x="0" y="6"/>
                  </a:lnTo>
                  <a:lnTo>
                    <a:pt x="2" y="9"/>
                  </a:lnTo>
                  <a:lnTo>
                    <a:pt x="8" y="11"/>
                  </a:lnTo>
                  <a:lnTo>
                    <a:pt x="10" y="10"/>
                  </a:lnTo>
                  <a:lnTo>
                    <a:pt x="11" y="7"/>
                  </a:lnTo>
                  <a:lnTo>
                    <a:pt x="12" y="3"/>
                  </a:lnTo>
                  <a:lnTo>
                    <a:pt x="10" y="1"/>
                  </a:lnTo>
                  <a:lnTo>
                    <a:pt x="5"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9" name="Freeform 151">
              <a:extLst>
                <a:ext uri="{FF2B5EF4-FFF2-40B4-BE49-F238E27FC236}">
                  <a16:creationId xmlns:a16="http://schemas.microsoft.com/office/drawing/2014/main" xmlns="" id="{E75B5EEF-BBD8-4CE1-92FF-452AFEB0FC5F}"/>
                </a:ext>
              </a:extLst>
            </p:cNvPr>
            <p:cNvSpPr>
              <a:spLocks/>
            </p:cNvSpPr>
            <p:nvPr/>
          </p:nvSpPr>
          <p:spPr bwMode="auto">
            <a:xfrm>
              <a:off x="6636" y="1646"/>
              <a:ext cx="12" cy="10"/>
            </a:xfrm>
            <a:custGeom>
              <a:avLst/>
              <a:gdLst>
                <a:gd name="T0" fmla="+- 0 6641 6637"/>
                <a:gd name="T1" fmla="*/ T0 w 12"/>
                <a:gd name="T2" fmla="+- 0 1646 1646"/>
                <a:gd name="T3" fmla="*/ 1646 h 10"/>
                <a:gd name="T4" fmla="+- 0 6639 6637"/>
                <a:gd name="T5" fmla="*/ T4 w 12"/>
                <a:gd name="T6" fmla="+- 0 1647 1646"/>
                <a:gd name="T7" fmla="*/ 1647 h 10"/>
                <a:gd name="T8" fmla="+- 0 6637 6637"/>
                <a:gd name="T9" fmla="*/ T8 w 12"/>
                <a:gd name="T10" fmla="+- 0 1652 1646"/>
                <a:gd name="T11" fmla="*/ 1652 h 10"/>
                <a:gd name="T12" fmla="+- 0 6639 6637"/>
                <a:gd name="T13" fmla="*/ T12 w 12"/>
                <a:gd name="T14" fmla="+- 0 1654 1646"/>
                <a:gd name="T15" fmla="*/ 1654 h 10"/>
                <a:gd name="T16" fmla="+- 0 6641 6637"/>
                <a:gd name="T17" fmla="*/ T16 w 12"/>
                <a:gd name="T18" fmla="+- 0 1655 1646"/>
                <a:gd name="T19" fmla="*/ 1655 h 10"/>
                <a:gd name="T20" fmla="+- 0 6644 6637"/>
                <a:gd name="T21" fmla="*/ T20 w 12"/>
                <a:gd name="T22" fmla="+- 0 1655 1646"/>
                <a:gd name="T23" fmla="*/ 1655 h 10"/>
                <a:gd name="T24" fmla="+- 0 6647 6637"/>
                <a:gd name="T25" fmla="*/ T24 w 12"/>
                <a:gd name="T26" fmla="+- 0 1656 1646"/>
                <a:gd name="T27" fmla="*/ 1656 h 10"/>
                <a:gd name="T28" fmla="+- 0 6648 6637"/>
                <a:gd name="T29" fmla="*/ T28 w 12"/>
                <a:gd name="T30" fmla="+- 0 1649 1646"/>
                <a:gd name="T31" fmla="*/ 1649 h 10"/>
                <a:gd name="T32" fmla="+- 0 6646 6637"/>
                <a:gd name="T33" fmla="*/ T32 w 12"/>
                <a:gd name="T34" fmla="+- 0 1648 1646"/>
                <a:gd name="T35" fmla="*/ 1648 h 10"/>
                <a:gd name="T36" fmla="+- 0 6641 6637"/>
                <a:gd name="T37" fmla="*/ T36 w 12"/>
                <a:gd name="T38" fmla="+- 0 1646 1646"/>
                <a:gd name="T39" fmla="*/ 1646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2" h="10">
                  <a:moveTo>
                    <a:pt x="4" y="0"/>
                  </a:moveTo>
                  <a:lnTo>
                    <a:pt x="2" y="1"/>
                  </a:lnTo>
                  <a:lnTo>
                    <a:pt x="0" y="6"/>
                  </a:lnTo>
                  <a:lnTo>
                    <a:pt x="2" y="8"/>
                  </a:lnTo>
                  <a:lnTo>
                    <a:pt x="4" y="9"/>
                  </a:lnTo>
                  <a:lnTo>
                    <a:pt x="7" y="9"/>
                  </a:lnTo>
                  <a:lnTo>
                    <a:pt x="10" y="10"/>
                  </a:lnTo>
                  <a:lnTo>
                    <a:pt x="11" y="3"/>
                  </a:lnTo>
                  <a:lnTo>
                    <a:pt x="9" y="2"/>
                  </a:lnTo>
                  <a:lnTo>
                    <a:pt x="4" y="0"/>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0" name="Freeform 152">
              <a:extLst>
                <a:ext uri="{FF2B5EF4-FFF2-40B4-BE49-F238E27FC236}">
                  <a16:creationId xmlns:a16="http://schemas.microsoft.com/office/drawing/2014/main" xmlns="" id="{E1D15DFD-B83A-453D-84BF-2DDACEE30148}"/>
                </a:ext>
              </a:extLst>
            </p:cNvPr>
            <p:cNvSpPr>
              <a:spLocks/>
            </p:cNvSpPr>
            <p:nvPr/>
          </p:nvSpPr>
          <p:spPr bwMode="auto">
            <a:xfrm>
              <a:off x="6583" y="1692"/>
              <a:ext cx="9" cy="10"/>
            </a:xfrm>
            <a:custGeom>
              <a:avLst/>
              <a:gdLst>
                <a:gd name="T0" fmla="+- 0 6587 6583"/>
                <a:gd name="T1" fmla="*/ T0 w 9"/>
                <a:gd name="T2" fmla="+- 0 1693 1693"/>
                <a:gd name="T3" fmla="*/ 1693 h 10"/>
                <a:gd name="T4" fmla="+- 0 6584 6583"/>
                <a:gd name="T5" fmla="*/ T4 w 9"/>
                <a:gd name="T6" fmla="+- 0 1693 1693"/>
                <a:gd name="T7" fmla="*/ 1693 h 10"/>
                <a:gd name="T8" fmla="+- 0 6584 6583"/>
                <a:gd name="T9" fmla="*/ T8 w 9"/>
                <a:gd name="T10" fmla="+- 0 1696 1693"/>
                <a:gd name="T11" fmla="*/ 1696 h 10"/>
                <a:gd name="T12" fmla="+- 0 6583 6583"/>
                <a:gd name="T13" fmla="*/ T12 w 9"/>
                <a:gd name="T14" fmla="+- 0 1698 1693"/>
                <a:gd name="T15" fmla="*/ 1698 h 10"/>
                <a:gd name="T16" fmla="+- 0 6583 6583"/>
                <a:gd name="T17" fmla="*/ T16 w 9"/>
                <a:gd name="T18" fmla="+- 0 1700 1693"/>
                <a:gd name="T19" fmla="*/ 1700 h 10"/>
                <a:gd name="T20" fmla="+- 0 6588 6583"/>
                <a:gd name="T21" fmla="*/ T20 w 9"/>
                <a:gd name="T22" fmla="+- 0 1702 1693"/>
                <a:gd name="T23" fmla="*/ 1702 h 10"/>
                <a:gd name="T24" fmla="+- 0 6590 6583"/>
                <a:gd name="T25" fmla="*/ T24 w 9"/>
                <a:gd name="T26" fmla="+- 0 1701 1693"/>
                <a:gd name="T27" fmla="*/ 1701 h 10"/>
                <a:gd name="T28" fmla="+- 0 6592 6583"/>
                <a:gd name="T29" fmla="*/ T28 w 9"/>
                <a:gd name="T30" fmla="+- 0 1696 1693"/>
                <a:gd name="T31" fmla="*/ 1696 h 10"/>
                <a:gd name="T32" fmla="+- 0 6590 6583"/>
                <a:gd name="T33" fmla="*/ T32 w 9"/>
                <a:gd name="T34" fmla="+- 0 1694 1693"/>
                <a:gd name="T35" fmla="*/ 1694 h 10"/>
                <a:gd name="T36" fmla="+- 0 6588 6583"/>
                <a:gd name="T37" fmla="*/ T36 w 9"/>
                <a:gd name="T38" fmla="+- 0 1693 1693"/>
                <a:gd name="T39" fmla="*/ 1693 h 10"/>
                <a:gd name="T40" fmla="+- 0 6587 6583"/>
                <a:gd name="T41" fmla="*/ T40 w 9"/>
                <a:gd name="T42" fmla="+- 0 1693 1693"/>
                <a:gd name="T43" fmla="*/ 1693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 h="10">
                  <a:moveTo>
                    <a:pt x="4" y="0"/>
                  </a:moveTo>
                  <a:lnTo>
                    <a:pt x="1" y="0"/>
                  </a:lnTo>
                  <a:lnTo>
                    <a:pt x="1" y="3"/>
                  </a:lnTo>
                  <a:lnTo>
                    <a:pt x="0" y="5"/>
                  </a:lnTo>
                  <a:lnTo>
                    <a:pt x="0" y="7"/>
                  </a:lnTo>
                  <a:lnTo>
                    <a:pt x="5" y="9"/>
                  </a:lnTo>
                  <a:lnTo>
                    <a:pt x="7" y="8"/>
                  </a:lnTo>
                  <a:lnTo>
                    <a:pt x="9" y="3"/>
                  </a:lnTo>
                  <a:lnTo>
                    <a:pt x="7" y="1"/>
                  </a:lnTo>
                  <a:lnTo>
                    <a:pt x="5" y="0"/>
                  </a:lnTo>
                  <a:lnTo>
                    <a:pt x="4" y="0"/>
                  </a:ln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1" name="Text Box 153">
              <a:extLst>
                <a:ext uri="{FF2B5EF4-FFF2-40B4-BE49-F238E27FC236}">
                  <a16:creationId xmlns:a16="http://schemas.microsoft.com/office/drawing/2014/main" xmlns="" id="{C916F791-600D-412A-9108-9CA4584B1DC3}"/>
                </a:ext>
              </a:extLst>
            </p:cNvPr>
            <p:cNvSpPr txBox="1">
              <a:spLocks noChangeArrowheads="1"/>
            </p:cNvSpPr>
            <p:nvPr/>
          </p:nvSpPr>
          <p:spPr bwMode="auto">
            <a:xfrm>
              <a:off x="1631" y="248"/>
              <a:ext cx="5111"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15"/>
                </a:lnSpc>
                <a:spcAft>
                  <a:spcPts val="800"/>
                </a:spcAft>
              </a:pPr>
              <a:r>
                <a:rPr lang="en-GB" sz="16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ts val="1315"/>
                </a:lnSpc>
                <a:spcAft>
                  <a:spcPts val="800"/>
                </a:spcAft>
              </a:pPr>
              <a:r>
                <a:rPr lang="en-GB" sz="16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Học</a:t>
              </a:r>
              <a:r>
                <a:rPr lang="en-GB" sz="3600" spc="-6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và</a:t>
              </a:r>
              <a:r>
                <a:rPr lang="en-GB" sz="3600" spc="-3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Chơi</a:t>
              </a:r>
              <a:r>
                <a:rPr lang="en-GB" sz="3600" spc="-3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như</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hai</a:t>
              </a:r>
              <a:r>
                <a:rPr lang="en-GB" sz="3600" spc="-3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cánh</a:t>
              </a:r>
              <a:r>
                <a:rPr lang="en-GB" sz="3600" spc="-3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bướm</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320"/>
                </a:spcBef>
                <a:spcAft>
                  <a:spcPts val="800"/>
                </a:spcAft>
              </a:pPr>
              <a:r>
                <a:rPr lang="en-GB" sz="3600" spc="-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spc="-5"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Cánh</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spc="-5"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này</a:t>
              </a:r>
              <a:r>
                <a:rPr lang="en-GB" sz="3600" spc="-9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spc="-5"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không</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spc="-5"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thể</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spc="-5"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tồn</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spc="-5"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tại</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nếu</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thiếu</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err="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cánh</a:t>
              </a:r>
              <a:r>
                <a:rPr lang="en-GB" sz="3600" spc="-6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36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kia.”</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2" name="Text Box 154">
              <a:extLst>
                <a:ext uri="{FF2B5EF4-FFF2-40B4-BE49-F238E27FC236}">
                  <a16:creationId xmlns:a16="http://schemas.microsoft.com/office/drawing/2014/main" xmlns="" id="{58EDC778-55D3-4C6E-AD31-0F05488CD555}"/>
                </a:ext>
              </a:extLst>
            </p:cNvPr>
            <p:cNvSpPr txBox="1">
              <a:spLocks noChangeArrowheads="1"/>
            </p:cNvSpPr>
            <p:nvPr/>
          </p:nvSpPr>
          <p:spPr bwMode="auto">
            <a:xfrm>
              <a:off x="1708" y="1367"/>
              <a:ext cx="348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195"/>
                </a:lnSpc>
                <a:spcAft>
                  <a:spcPts val="800"/>
                </a:spcAft>
              </a:pPr>
              <a:r>
                <a:rPr lang="en-GB" sz="1600" i="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Carla</a:t>
              </a:r>
              <a:r>
                <a:rPr lang="en-GB" sz="1600" i="1" spc="2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1600" i="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Rinaldi,</a:t>
              </a:r>
              <a:r>
                <a:rPr lang="en-GB" sz="1600" i="1" spc="25"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1600" i="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President</a:t>
              </a:r>
              <a:r>
                <a:rPr lang="en-GB" sz="1600" i="1" spc="3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1600" i="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of</a:t>
              </a:r>
              <a:r>
                <a:rPr lang="en-GB" sz="1600" i="1" spc="1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1600" i="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Reggio</a:t>
              </a:r>
              <a:r>
                <a:rPr lang="en-GB" sz="1600" i="1" spc="3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a:t>
              </a:r>
              <a:r>
                <a:rPr lang="en-GB" sz="1600" i="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Children</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xmlns="" id="{92BAAF06-A119-4BC5-8C41-25686C1E11C2}"/>
              </a:ext>
            </a:extLst>
          </p:cNvPr>
          <p:cNvSpPr txBox="1"/>
          <p:nvPr/>
        </p:nvSpPr>
        <p:spPr>
          <a:xfrm>
            <a:off x="280699" y="5590614"/>
            <a:ext cx="833432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47864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B4C35D2-C3E7-42B8-8D17-8FA380932415}"/>
              </a:ext>
            </a:extLst>
          </p:cNvPr>
          <p:cNvSpPr txBox="1"/>
          <p:nvPr/>
        </p:nvSpPr>
        <p:spPr>
          <a:xfrm>
            <a:off x="143189" y="-2512"/>
            <a:ext cx="12024566" cy="1815882"/>
          </a:xfrm>
          <a:prstGeom prst="rect">
            <a:avLst/>
          </a:prstGeom>
          <a:noFill/>
        </p:spPr>
        <p:txBody>
          <a:bodyPr wrap="square" rtlCol="0">
            <a:spAutoFit/>
          </a:bodyPr>
          <a:lstStyle/>
          <a:p>
            <a:r>
              <a:rPr lang="en-US" sz="2800" b="1" dirty="0">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H</a:t>
            </a:r>
            <a:r>
              <a:rPr lang="vi-VN" sz="2800" b="1" dirty="0">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ọc</a:t>
            </a:r>
            <a:r>
              <a:rPr lang="en-US" sz="2800" b="1" dirty="0">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800" b="1" dirty="0">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không chỉ đơn thuần là việc ghi</a:t>
            </a:r>
            <a:r>
              <a:rPr lang="vi-VN" sz="28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nhớ các nội dung kiến thức. Nếu HS</a:t>
            </a:r>
            <a:r>
              <a:rPr lang="vi-VN" sz="28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có nhiều cơ hội chia sẻ ý kiến, thực</a:t>
            </a:r>
            <a:r>
              <a:rPr lang="vi-VN" sz="28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hành và được lựa chọn học gì và học</a:t>
            </a:r>
            <a:r>
              <a:rPr lang="vi-VN" sz="28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như</a:t>
            </a:r>
            <a:r>
              <a:rPr lang="vi-VN" sz="2800" spc="-1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thế</a:t>
            </a:r>
            <a:r>
              <a:rPr lang="vi-VN" sz="28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nào</a:t>
            </a:r>
            <a:r>
              <a:rPr lang="vi-VN" sz="28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thì</a:t>
            </a:r>
            <a:r>
              <a:rPr lang="vi-VN" sz="28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vi-VN" sz="28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em</a:t>
            </a:r>
            <a:r>
              <a:rPr lang="vi-VN" sz="28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sẽ</a:t>
            </a:r>
            <a:r>
              <a:rPr lang="vi-VN" sz="28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a:t>
            </a:r>
            <a:r>
              <a:rPr lang="vi-VN" sz="2800" spc="-9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sâu</a:t>
            </a:r>
            <a:r>
              <a:rPr lang="vi-VN" sz="28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hơn</a:t>
            </a:r>
            <a:r>
              <a:rPr lang="vi-VN" sz="2800" spc="-36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 có được các kĩ năng phục vụ cho</a:t>
            </a:r>
            <a:r>
              <a:rPr lang="vi-VN" sz="28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cuộc</a:t>
            </a:r>
            <a:r>
              <a:rPr lang="vi-VN" sz="28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sống.</a:t>
            </a:r>
            <a:endParaRPr lang="en-US" sz="2800" dirty="0">
              <a:effectLst/>
              <a:latin typeface="Times New Roman" panose="02020603050405020304" pitchFamily="18" charset="0"/>
              <a:ea typeface="Tahoma" panose="020B060403050404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054" name="Rectangle 38">
            <a:extLst>
              <a:ext uri="{FF2B5EF4-FFF2-40B4-BE49-F238E27FC236}">
                <a16:creationId xmlns:a16="http://schemas.microsoft.com/office/drawing/2014/main" xmlns="" id="{BD9C0112-42C1-4F5B-A392-454657DB7AE9}"/>
              </a:ext>
            </a:extLst>
          </p:cNvPr>
          <p:cNvSpPr>
            <a:spLocks noChangeArrowheads="1"/>
          </p:cNvSpPr>
          <p:nvPr/>
        </p:nvSpPr>
        <p:spPr bwMode="auto">
          <a:xfrm>
            <a:off x="-24245" y="19059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39">
            <a:extLst>
              <a:ext uri="{FF2B5EF4-FFF2-40B4-BE49-F238E27FC236}">
                <a16:creationId xmlns:a16="http://schemas.microsoft.com/office/drawing/2014/main" xmlns="" id="{C29E4284-D671-4EB3-87C0-8D034A7952EC}"/>
              </a:ext>
            </a:extLst>
          </p:cNvPr>
          <p:cNvSpPr>
            <a:spLocks noChangeArrowheads="1"/>
          </p:cNvSpPr>
          <p:nvPr/>
        </p:nvSpPr>
        <p:spPr bwMode="auto">
          <a:xfrm>
            <a:off x="0" y="1383534"/>
            <a:ext cx="121919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D9594C"/>
                </a:solidFill>
                <a:effectLst/>
                <a:latin typeface="Times New Roman" panose="02020603050405020304" pitchFamily="18" charset="0"/>
                <a:ea typeface="Tahoma" panose="020B0604030504040204" pitchFamily="34" charset="0"/>
                <a:cs typeface="Times New Roman" panose="02020603050405020304" pitchFamily="18" charset="0"/>
              </a:rPr>
              <a:t>Chơi </a:t>
            </a:r>
            <a:r>
              <a:rPr kumimoji="0" lang="vi-VN" altLang="en-US" sz="2400" b="0" i="0" u="none" strike="noStrike" cap="none" normalizeH="0" baseline="0" dirty="0">
                <a:ln>
                  <a:noFill/>
                </a:ln>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không chỉ là chơi các trò chơi hay các hoạt động vận động. Có rất nhiều loại hoạt động và trải nghiệm mà HS được tự do khám phá, tìm tòi cũng được hiểu là Chơi. Các hoạt động đó thường có định hướng của GV. GV cần tin tưởng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vào khả năng của HS và tạo cơ hội để các em phát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huy khả năng tư duy, chủ động trong hoạt động thay vì được hướng dẫn chi tiết, dẫn dắt cụ thể và giải thích cặn kẽ. Như vậy, HTQC cần được hiểu như một cách tiếp cận trong giáo dục, không chỉ là phương pháp hay kĩ thuật dạy học cụ thể như phương pháp tổ chức trò chơi, phương pháp đóng vai… Với cách tiếp cận trong tài liệu này, GV sẽ hiểu HTQC là gì, </a:t>
            </a:r>
            <a:r>
              <a:rPr kumimoji="0" lang="vi-VN" altLang="en-US" sz="2400" b="1" i="0" u="none" strike="noStrike" cap="none" normalizeH="0" baseline="0" dirty="0">
                <a:ln>
                  <a:noFill/>
                </a:ln>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nhận biết được giá trị của Chơi và sử dụng nó như một công cụ hữu hiệu </a:t>
            </a:r>
            <a:r>
              <a:rPr kumimoji="0" lang="vi-VN" altLang="en-US" sz="2400" b="0" i="0" u="none" strike="noStrike" cap="none" normalizeH="0" baseline="0" dirty="0">
                <a:ln>
                  <a:noFill/>
                </a:ln>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để vận dụng trong dạy học; từ đó thay đổi nhận thức về HTQC.</a:t>
            </a:r>
            <a:endParaRPr kumimoji="0" lang="vi-V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57" name="TextBox 2056">
            <a:extLst>
              <a:ext uri="{FF2B5EF4-FFF2-40B4-BE49-F238E27FC236}">
                <a16:creationId xmlns:a16="http://schemas.microsoft.com/office/drawing/2014/main" xmlns="" id="{288D3245-3D16-45B0-95EA-7EBB611B63B5}"/>
              </a:ext>
            </a:extLst>
          </p:cNvPr>
          <p:cNvSpPr txBox="1"/>
          <p:nvPr/>
        </p:nvSpPr>
        <p:spPr>
          <a:xfrm>
            <a:off x="37642" y="5169186"/>
            <a:ext cx="12154357" cy="1938992"/>
          </a:xfrm>
          <a:prstGeom prst="rect">
            <a:avLst/>
          </a:prstGeom>
          <a:noFill/>
        </p:spPr>
        <p:txBody>
          <a:bodyPr wrap="square" rtlCol="0">
            <a:spAutoFit/>
          </a:bodyPr>
          <a:lstStyle/>
          <a:p>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HTQC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được hiểu theo nghĩa rộng là hướng tiếp cận giáo dục, ở đó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HS được tương tác, trải</a:t>
            </a:r>
            <a:r>
              <a:rPr lang="vi-VN" sz="2400" b="1"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nghiệm,</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khám</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phá</a:t>
            </a:r>
            <a:r>
              <a:rPr lang="vi-VN" sz="2400" b="1" u="sng" spc="-9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và</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giải</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quyết</a:t>
            </a:r>
            <a:r>
              <a:rPr lang="vi-VN" sz="2400" b="1" u="sng" spc="-9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vấn</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spc="-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đề</a:t>
            </a:r>
            <a:r>
              <a:rPr lang="vi-VN" sz="2400" b="1"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vi-VN" sz="2400" spc="-8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môi</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trường</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học</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tập</a:t>
            </a:r>
            <a:r>
              <a:rPr lang="vi-VN" sz="2400" b="1" u="sng" spc="-9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vui</a:t>
            </a:r>
            <a:r>
              <a:rPr lang="vi-VN" sz="2400" b="1" u="sng" spc="-9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vẻ.</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GV</a:t>
            </a:r>
            <a:r>
              <a:rPr lang="vi-VN" sz="2400" b="1" u="sng" spc="-11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kết</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nối</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mục</a:t>
            </a:r>
            <a:r>
              <a:rPr lang="vi-VN" sz="2400" b="1" u="sng" spc="-7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tiêu</a:t>
            </a:r>
            <a:r>
              <a:rPr lang="vi-VN" sz="2400" b="1" spc="-30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học</a:t>
            </a:r>
            <a:r>
              <a:rPr lang="vi-VN" sz="2400" b="1" u="sng" spc="-2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tập</a:t>
            </a:r>
            <a:r>
              <a:rPr lang="vi-VN" sz="2400" b="1" u="sng" spc="-4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với</a:t>
            </a:r>
            <a:r>
              <a:rPr lang="vi-VN" sz="2400" b="1" u="sng" spc="-2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hoạt</a:t>
            </a:r>
            <a:r>
              <a:rPr lang="vi-VN" sz="2400" b="1" u="sng" spc="-1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động</a:t>
            </a:r>
            <a:r>
              <a:rPr lang="vi-VN" sz="2400" b="1" u="sng" spc="-1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chơi</a:t>
            </a:r>
            <a:r>
              <a:rPr lang="vi-VN" sz="2400" b="1" spc="-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nhằm</a:t>
            </a:r>
            <a:r>
              <a:rPr lang="vi-VN" sz="2400" spc="-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thúc</a:t>
            </a:r>
            <a:r>
              <a:rPr lang="vi-VN" sz="2400" spc="-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đẩy</a:t>
            </a:r>
            <a:r>
              <a:rPr lang="vi-VN" sz="2400" spc="-3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sự</a:t>
            </a:r>
            <a:r>
              <a:rPr lang="vi-VN" sz="2400" b="1" u="sng" spc="-6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tham</a:t>
            </a:r>
            <a:r>
              <a:rPr lang="vi-VN" sz="2400" b="1" u="sng" spc="-1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gia</a:t>
            </a:r>
            <a:r>
              <a:rPr lang="vi-VN" sz="2400" b="1" u="sng" spc="-5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và</a:t>
            </a:r>
            <a:r>
              <a:rPr lang="vi-VN" sz="2400" b="1" u="sng" spc="-1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tự</a:t>
            </a:r>
            <a:r>
              <a:rPr lang="vi-VN" sz="2400" b="1" u="sng" spc="-6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chủ</a:t>
            </a:r>
            <a:r>
              <a:rPr lang="vi-VN" sz="2400" b="1" u="sng" spc="-15"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của</a:t>
            </a:r>
            <a:r>
              <a:rPr lang="vi-VN" sz="2400" b="1" u="sng" spc="-20"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 </a:t>
            </a:r>
            <a:r>
              <a:rPr lang="vi-VN" sz="2400" b="1" u="sng" dirty="0">
                <a:solidFill>
                  <a:srgbClr val="2A2220"/>
                </a:solidFill>
                <a:effectLst/>
                <a:uFill>
                  <a:solidFill>
                    <a:srgbClr val="2A2220"/>
                  </a:solidFill>
                </a:uFill>
                <a:latin typeface="Times New Roman" panose="02020603050405020304" pitchFamily="18" charset="0"/>
                <a:ea typeface="Tahoma" panose="020B0604030504040204" pitchFamily="34" charset="0"/>
                <a:cs typeface="Times New Roman" panose="02020603050405020304" pitchFamily="18" charset="0"/>
              </a:rPr>
              <a:t>HS,</a:t>
            </a:r>
            <a:r>
              <a:rPr lang="vi-VN" sz="2400" b="1"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từ</a:t>
            </a:r>
            <a:r>
              <a:rPr lang="vi-VN" sz="2400" spc="-6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đó</a:t>
            </a:r>
            <a:r>
              <a:rPr lang="vi-VN" sz="2400" spc="-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góp</a:t>
            </a:r>
            <a:r>
              <a:rPr lang="vi-VN" sz="2400" spc="-1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phần</a:t>
            </a:r>
            <a:r>
              <a:rPr lang="vi-VN" sz="2400" spc="-1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phát</a:t>
            </a:r>
            <a:r>
              <a:rPr lang="vi-VN" sz="2400" spc="-32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triển</a:t>
            </a:r>
            <a:r>
              <a:rPr lang="vi-VN" sz="24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phẩm</a:t>
            </a:r>
            <a:r>
              <a:rPr lang="vi-VN" sz="24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chất</a:t>
            </a:r>
            <a:r>
              <a:rPr lang="vi-VN" sz="2400" spc="-1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năng</a:t>
            </a:r>
            <a:r>
              <a:rPr lang="vi-VN" sz="2400" spc="-7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lực</a:t>
            </a:r>
            <a:r>
              <a:rPr lang="vi-VN" sz="24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vi-VN" sz="2400" spc="-7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người</a:t>
            </a:r>
            <a:r>
              <a:rPr lang="vi-VN" sz="2400" spc="-7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học.”</a:t>
            </a:r>
            <a:endParaRPr lang="en-US" sz="2400" dirty="0">
              <a:effectLst/>
              <a:latin typeface="Times New Roman" panose="02020603050405020304" pitchFamily="18" charset="0"/>
              <a:ea typeface="Tahoma" panose="020B0604030504040204" pitchFamily="34"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91154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randombar(horizontal)">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randombar(horizontal)">
                                      <p:cBhvr>
                                        <p:cTn id="1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55" grpId="0"/>
      <p:bldP spid="20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649FE6-D387-4F00-BA0D-1B298FAF809B}"/>
              </a:ext>
            </a:extLst>
          </p:cNvPr>
          <p:cNvSpPr txBox="1"/>
          <p:nvPr/>
        </p:nvSpPr>
        <p:spPr>
          <a:xfrm>
            <a:off x="181289" y="990600"/>
            <a:ext cx="11887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điểm</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thông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qua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chơi</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5E96FB8-7B35-4E06-B508-A7D4BB392B75}"/>
              </a:ext>
            </a:extLst>
          </p:cNvPr>
          <p:cNvSpPr txBox="1"/>
          <p:nvPr/>
        </p:nvSpPr>
        <p:spPr>
          <a:xfrm>
            <a:off x="419100" y="2190690"/>
            <a:ext cx="11658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Xem</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clip chia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sẻ</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thầy</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cô</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thấy</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tâm</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đắc</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ấn</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tượng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sau</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khi</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xem</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clip.</a:t>
            </a:r>
          </a:p>
        </p:txBody>
      </p:sp>
      <p:sp>
        <p:nvSpPr>
          <p:cNvPr id="7" name="TextBox 6">
            <a:extLst>
              <a:ext uri="{FF2B5EF4-FFF2-40B4-BE49-F238E27FC236}">
                <a16:creationId xmlns:a16="http://schemas.microsoft.com/office/drawing/2014/main" xmlns="" id="{16DAB58D-B60E-42C4-A27F-0EB96E2F69E7}"/>
              </a:ext>
            </a:extLst>
          </p:cNvPr>
          <p:cNvSpPr txBox="1"/>
          <p:nvPr/>
        </p:nvSpPr>
        <p:spPr>
          <a:xfrm>
            <a:off x="3429000" y="533400"/>
            <a:ext cx="6094324" cy="646331"/>
          </a:xfrm>
          <a:prstGeom prst="rect">
            <a:avLst/>
          </a:prstGeom>
          <a:noFill/>
        </p:spPr>
        <p:txBody>
          <a:bodyPr wrap="square">
            <a:spAutoFit/>
          </a:bodyPr>
          <a:lstStyle/>
          <a:p>
            <a:r>
              <a:rPr lang="en-US" dirty="0">
                <a:hlinkClick r:id="rId4"/>
              </a:rPr>
              <a:t>https://www.youtube.com/watch?v=C3tHNFAjwkA</a:t>
            </a:r>
            <a:endParaRPr lang="en-US" dirty="0"/>
          </a:p>
          <a:p>
            <a:endParaRPr lang="en-US" dirty="0"/>
          </a:p>
        </p:txBody>
      </p:sp>
    </p:spTree>
    <p:custDataLst>
      <p:tags r:id="rId1"/>
    </p:custDataLst>
    <p:extLst>
      <p:ext uri="{BB962C8B-B14F-4D97-AF65-F5344CB8AC3E}">
        <p14:creationId xmlns:p14="http://schemas.microsoft.com/office/powerpoint/2010/main" val="125292572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23.png">
            <a:extLst>
              <a:ext uri="{FF2B5EF4-FFF2-40B4-BE49-F238E27FC236}">
                <a16:creationId xmlns:a16="http://schemas.microsoft.com/office/drawing/2014/main" xmlns="" id="{666E090D-3E29-4004-9C63-5EB640AB32CB}"/>
              </a:ext>
            </a:extLst>
          </p:cNvPr>
          <p:cNvPicPr/>
          <p:nvPr/>
        </p:nvPicPr>
        <p:blipFill>
          <a:blip r:embed="rId3" cstate="print"/>
          <a:stretch>
            <a:fillRect/>
          </a:stretch>
        </p:blipFill>
        <p:spPr>
          <a:xfrm>
            <a:off x="3886200" y="630842"/>
            <a:ext cx="7467600" cy="5833745"/>
          </a:xfrm>
          <a:prstGeom prst="rect">
            <a:avLst/>
          </a:prstGeom>
        </p:spPr>
      </p:pic>
      <p:sp>
        <p:nvSpPr>
          <p:cNvPr id="2" name="TextBox 1">
            <a:extLst>
              <a:ext uri="{FF2B5EF4-FFF2-40B4-BE49-F238E27FC236}">
                <a16:creationId xmlns:a16="http://schemas.microsoft.com/office/drawing/2014/main" xmlns="" id="{8352A412-77C5-4720-9A42-E4B49BBFB6C0}"/>
              </a:ext>
            </a:extLst>
          </p:cNvPr>
          <p:cNvSpPr txBox="1"/>
          <p:nvPr/>
        </p:nvSpPr>
        <p:spPr>
          <a:xfrm>
            <a:off x="228600" y="46067"/>
            <a:ext cx="7543800"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 HTQC </a:t>
            </a:r>
          </a:p>
        </p:txBody>
      </p:sp>
      <p:sp>
        <p:nvSpPr>
          <p:cNvPr id="8" name="TextBox 7">
            <a:extLst>
              <a:ext uri="{FF2B5EF4-FFF2-40B4-BE49-F238E27FC236}">
                <a16:creationId xmlns:a16="http://schemas.microsoft.com/office/drawing/2014/main" xmlns="" id="{6D5B67A0-EF05-4946-B47D-61D55944C6A2}"/>
              </a:ext>
            </a:extLst>
          </p:cNvPr>
          <p:cNvSpPr txBox="1"/>
          <p:nvPr/>
        </p:nvSpPr>
        <p:spPr>
          <a:xfrm>
            <a:off x="152400" y="1143000"/>
            <a:ext cx="3352800" cy="2554545"/>
          </a:xfrm>
          <a:prstGeom prst="rect">
            <a:avLst/>
          </a:prstGeom>
          <a:noFill/>
        </p:spPr>
        <p:txBody>
          <a:bodyPr wrap="square" rtlCol="0">
            <a:spAutoFit/>
          </a:bodyPr>
          <a:lstStyle/>
          <a:p>
            <a:r>
              <a:rPr lang="en-US" sz="4000" dirty="0" err="1">
                <a:solidFill>
                  <a:srgbClr val="002060"/>
                </a:solidFill>
                <a:latin typeface="Times New Roman" panose="02020603050405020304" pitchFamily="18" charset="0"/>
                <a:cs typeface="Times New Roman" panose="02020603050405020304" pitchFamily="18" charset="0"/>
              </a:rPr>
              <a:t>Có</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nhất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thiết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phải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có</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đủ</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đặc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điểm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HTQC</a:t>
            </a:r>
          </a:p>
        </p:txBody>
      </p:sp>
    </p:spTree>
    <p:custDataLst>
      <p:tags r:id="rId1"/>
    </p:custDataLst>
    <p:extLst>
      <p:ext uri="{BB962C8B-B14F-4D97-AF65-F5344CB8AC3E}">
        <p14:creationId xmlns:p14="http://schemas.microsoft.com/office/powerpoint/2010/main" val="5999425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649FE6-D387-4F00-BA0D-1B298FAF809B}"/>
              </a:ext>
            </a:extLst>
          </p:cNvPr>
          <p:cNvSpPr txBox="1"/>
          <p:nvPr/>
        </p:nvSpPr>
        <p:spPr>
          <a:xfrm>
            <a:off x="304800" y="33495"/>
            <a:ext cx="1188720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Hoạt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r>
              <a:rPr lang="en-US" sz="4000" b="1" dirty="0">
                <a:solidFill>
                  <a:srgbClr val="FF0000"/>
                </a:solidFill>
                <a:latin typeface="Times New Roman" panose="02020603050405020304" pitchFamily="18" charset="0"/>
                <a:cs typeface="Times New Roman" panose="02020603050405020304" pitchFamily="18" charset="0"/>
              </a:rPr>
              <a:t> 3: </a:t>
            </a:r>
            <a:r>
              <a:rPr lang="en-US" sz="4000" b="1" dirty="0" err="1">
                <a:solidFill>
                  <a:srgbClr val="FF0000"/>
                </a:solidFill>
                <a:latin typeface="Times New Roman" panose="02020603050405020304" pitchFamily="18" charset="0"/>
                <a:cs typeface="Times New Roman" panose="02020603050405020304" pitchFamily="18" charset="0"/>
              </a:rPr>
              <a:t>Lợi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qua </a:t>
            </a:r>
            <a:r>
              <a:rPr lang="en-US" sz="4000" b="1" dirty="0" err="1">
                <a:solidFill>
                  <a:srgbClr val="FF0000"/>
                </a:solidFill>
                <a:latin typeface="Times New Roman" panose="02020603050405020304" pitchFamily="18" charset="0"/>
                <a:cs typeface="Times New Roman" panose="02020603050405020304" pitchFamily="18" charset="0"/>
              </a:rPr>
              <a:t>chơi</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 name="image141.png">
            <a:extLst>
              <a:ext uri="{FF2B5EF4-FFF2-40B4-BE49-F238E27FC236}">
                <a16:creationId xmlns:a16="http://schemas.microsoft.com/office/drawing/2014/main" xmlns="" id="{6B184928-BD56-4026-9D58-8778CE80F2FE}"/>
              </a:ext>
            </a:extLst>
          </p:cNvPr>
          <p:cNvPicPr/>
          <p:nvPr/>
        </p:nvPicPr>
        <p:blipFill>
          <a:blip r:embed="rId4" cstate="print"/>
          <a:stretch>
            <a:fillRect/>
          </a:stretch>
        </p:blipFill>
        <p:spPr>
          <a:xfrm>
            <a:off x="1447800" y="741381"/>
            <a:ext cx="9677400" cy="5661007"/>
          </a:xfrm>
          <a:prstGeom prst="rect">
            <a:avLst/>
          </a:prstGeom>
        </p:spPr>
      </p:pic>
    </p:spTree>
    <p:custDataLst>
      <p:tags r:id="rId1"/>
    </p:custDataLst>
    <p:extLst>
      <p:ext uri="{BB962C8B-B14F-4D97-AF65-F5344CB8AC3E}">
        <p14:creationId xmlns:p14="http://schemas.microsoft.com/office/powerpoint/2010/main" val="348876609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4D2F6E16-A801-49C8-8E90-3D83247DB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28407"/>
            <a:ext cx="9982200" cy="5608529"/>
          </a:xfrm>
          <a:prstGeom prst="rect">
            <a:avLst/>
          </a:prstGeom>
        </p:spPr>
      </p:pic>
      <p:sp>
        <p:nvSpPr>
          <p:cNvPr id="5" name="TextBox 4">
            <a:extLst>
              <a:ext uri="{FF2B5EF4-FFF2-40B4-BE49-F238E27FC236}">
                <a16:creationId xmlns:a16="http://schemas.microsoft.com/office/drawing/2014/main" xmlns="" id="{B865F9C6-EA77-43F2-A33F-FA8474CAFD99}"/>
              </a:ext>
            </a:extLst>
          </p:cNvPr>
          <p:cNvSpPr txBox="1"/>
          <p:nvPr/>
        </p:nvSpPr>
        <p:spPr>
          <a:xfrm>
            <a:off x="381000" y="257908"/>
            <a:ext cx="11201400" cy="584775"/>
          </a:xfrm>
          <a:prstGeom prst="rect">
            <a:avLst/>
          </a:prstGeom>
          <a:noFill/>
        </p:spPr>
        <p:txBody>
          <a:bodyPr wrap="square">
            <a:spAutoFit/>
          </a:bodyPr>
          <a:lstStyle/>
          <a:p>
            <a:pPr marL="822325">
              <a:spcBef>
                <a:spcPts val="1725"/>
              </a:spcBef>
              <a:spcAft>
                <a:spcPts val="0"/>
              </a:spcAft>
            </a:pP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Hãy</a:t>
            </a:r>
            <a:r>
              <a:rPr lang="vi-VN" sz="3200" spc="-8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nối</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5</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nhóm</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kĩ</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năng</a:t>
            </a:r>
            <a:r>
              <a:rPr lang="vi-VN" sz="3200" spc="-8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3200" spc="-5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phần</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giải</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thích</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phù</a:t>
            </a:r>
            <a:r>
              <a:rPr lang="vi-VN" sz="3200" spc="-55"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rgbClr val="2A2220"/>
                </a:solidFill>
                <a:effectLst/>
                <a:latin typeface="Times New Roman" panose="02020603050405020304" pitchFamily="18" charset="0"/>
                <a:ea typeface="Tahoma" panose="020B0604030504040204" pitchFamily="34" charset="0"/>
                <a:cs typeface="Times New Roman" panose="02020603050405020304" pitchFamily="18" charset="0"/>
              </a:rPr>
              <a:t>hợp?</a:t>
            </a:r>
            <a:endParaRPr lang="en-US" sz="3200" dirty="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5467437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6.7"/>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14.1|4.2"/>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1.3"/>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ags/tag8.xml><?xml version="1.0" encoding="utf-8"?>
<p:tagLst xmlns:a="http://schemas.openxmlformats.org/drawingml/2006/main" xmlns:r="http://schemas.openxmlformats.org/officeDocument/2006/relationships" xmlns:p="http://schemas.openxmlformats.org/presentationml/2006/main">
  <p:tag name="TIMING" val="|1.3"/>
</p:tagLst>
</file>

<file path=ppt/tags/tag9.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E85A31"/>
      </a:accent1>
      <a:accent2>
        <a:srgbClr val="FFA833"/>
      </a:accent2>
      <a:accent3>
        <a:srgbClr val="91C429"/>
      </a:accent3>
      <a:accent4>
        <a:srgbClr val="0DADD2"/>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4164</TotalTime>
  <Words>1476</Words>
  <Application>Microsoft Office PowerPoint</Application>
  <PresentationFormat>Custom</PresentationFormat>
  <Paragraphs>121</Paragraphs>
  <Slides>20</Slides>
  <Notes>1</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1_Default Design</vt:lpstr>
      <vt:lpstr>Office Theme</vt:lpstr>
      <vt:lpstr>2_Office Theme</vt:lpstr>
      <vt:lpstr>3_Office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MERCURY</cp:lastModifiedBy>
  <cp:revision>293</cp:revision>
  <dcterms:created xsi:type="dcterms:W3CDTF">2016-04-04T05:20:51Z</dcterms:created>
  <dcterms:modified xsi:type="dcterms:W3CDTF">2022-07-18T02:43:51Z</dcterms:modified>
</cp:coreProperties>
</file>